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4.bin" ContentType="application/vnd.openxmlformats-officedocument.oleObject"/>
  <Override PartName="/ppt/notesSlides/notesSlide7.xml" ContentType="application/vnd.openxmlformats-officedocument.presentationml.notesSlide+xml"/>
  <Override PartName="/ppt/embeddings/oleObject5.bin" ContentType="application/vnd.openxmlformats-officedocument.oleObject"/>
  <Override PartName="/ppt/notesSlides/notesSlide8.xml" ContentType="application/vnd.openxmlformats-officedocument.presentationml.notesSlide+xml"/>
  <Override PartName="/ppt/embeddings/oleObject6.bin" ContentType="application/vnd.openxmlformats-officedocument.oleObject"/>
  <Override PartName="/ppt/notesSlides/notesSlide9.xml" ContentType="application/vnd.openxmlformats-officedocument.presentationml.notesSlide+xml"/>
  <Override PartName="/ppt/embeddings/oleObject7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8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embeddings/Microsoft_Equation6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32"/>
  </p:notesMasterIdLst>
  <p:sldIdLst>
    <p:sldId id="555" r:id="rId2"/>
    <p:sldId id="745" r:id="rId3"/>
    <p:sldId id="673" r:id="rId4"/>
    <p:sldId id="748" r:id="rId5"/>
    <p:sldId id="747" r:id="rId6"/>
    <p:sldId id="801" r:id="rId7"/>
    <p:sldId id="803" r:id="rId8"/>
    <p:sldId id="785" r:id="rId9"/>
    <p:sldId id="658" r:id="rId10"/>
    <p:sldId id="722" r:id="rId11"/>
    <p:sldId id="754" r:id="rId12"/>
    <p:sldId id="755" r:id="rId13"/>
    <p:sldId id="723" r:id="rId14"/>
    <p:sldId id="724" r:id="rId15"/>
    <p:sldId id="756" r:id="rId16"/>
    <p:sldId id="757" r:id="rId17"/>
    <p:sldId id="758" r:id="rId18"/>
    <p:sldId id="759" r:id="rId19"/>
    <p:sldId id="766" r:id="rId20"/>
    <p:sldId id="787" r:id="rId21"/>
    <p:sldId id="789" r:id="rId22"/>
    <p:sldId id="790" r:id="rId23"/>
    <p:sldId id="762" r:id="rId24"/>
    <p:sldId id="808" r:id="rId25"/>
    <p:sldId id="809" r:id="rId26"/>
    <p:sldId id="805" r:id="rId27"/>
    <p:sldId id="806" r:id="rId28"/>
    <p:sldId id="717" r:id="rId29"/>
    <p:sldId id="807" r:id="rId30"/>
    <p:sldId id="619" r:id="rId31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CC99"/>
    <a:srgbClr val="446DCB"/>
    <a:srgbClr val="FFCCFF"/>
    <a:srgbClr val="CCECFF"/>
    <a:srgbClr val="3399FF"/>
    <a:srgbClr val="660066"/>
    <a:srgbClr val="CC0099"/>
    <a:srgbClr val="FD030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15" autoAdjust="0"/>
    <p:restoredTop sz="99219" autoAdjust="0"/>
  </p:normalViewPr>
  <p:slideViewPr>
    <p:cSldViewPr snapToGrid="0">
      <p:cViewPr varScale="1">
        <p:scale>
          <a:sx n="78" d="100"/>
          <a:sy n="78" d="100"/>
        </p:scale>
        <p:origin x="-21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tags" Target="tags/tag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굴림" pitchFamily="34" charset="-127"/>
              </a:defRPr>
            </a:lvl1pPr>
          </a:lstStyle>
          <a:p>
            <a:endParaRPr lang="en-US" altLang="ko-KR"/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굴림" pitchFamily="34" charset="-127"/>
              </a:defRPr>
            </a:lvl1pPr>
          </a:lstStyle>
          <a:p>
            <a:endParaRPr lang="en-US" altLang="ko-KR"/>
          </a:p>
        </p:txBody>
      </p:sp>
      <p:sp>
        <p:nvSpPr>
          <p:cNvPr id="343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3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343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굴림" pitchFamily="34" charset="-127"/>
              </a:defRPr>
            </a:lvl1pPr>
          </a:lstStyle>
          <a:p>
            <a:endParaRPr lang="en-US" altLang="ko-KR"/>
          </a:p>
        </p:txBody>
      </p:sp>
      <p:sp>
        <p:nvSpPr>
          <p:cNvPr id="343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굴림" pitchFamily="34" charset="-127"/>
              </a:defRPr>
            </a:lvl1pPr>
          </a:lstStyle>
          <a:p>
            <a:fld id="{20069083-74E8-4361-823D-F958C7A1022A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96715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123913-26A6-4E0A-8F73-1FD349088369}" type="slidenum">
              <a:rPr lang="ko-KR" altLang="en-US"/>
              <a:pPr/>
              <a:t>1</a:t>
            </a:fld>
            <a:endParaRPr lang="en-US" altLang="ko-KR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aseline="0" dirty="0" smtClean="0"/>
              <a:t>4. </a:t>
            </a:r>
            <a:r>
              <a:rPr lang="en-US" sz="1200" baseline="0" dirty="0" err="1" smtClean="0"/>
              <a:t>Multibridging</a:t>
            </a:r>
            <a:r>
              <a:rPr lang="en-US" sz="1200" baseline="0" dirty="0" smtClean="0"/>
              <a:t> is the algorithm we propose, which is nearly optimal, at least for chromosome 19. Did we get lucky?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69083-74E8-4361-823D-F958C7A1022A}" type="slidenum">
              <a:rPr lang="ko-KR" altLang="en-US" smtClean="0"/>
              <a:pPr/>
              <a:t>21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29060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about the lower bound?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69083-74E8-4361-823D-F958C7A1022A}" type="slidenum">
              <a:rPr lang="ko-KR" altLang="en-US" smtClean="0"/>
              <a:pPr/>
              <a:t>22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86436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96F2B-AECB-E741-B24D-319C53459AB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7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Cross section, designing algorithms according</a:t>
            </a:r>
            <a:r>
              <a:rPr lang="en-US" baseline="0" dirty="0" smtClean="0"/>
              <a:t> to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96F2B-AECB-E741-B24D-319C53459AB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86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06DF9-8D8B-6142-BCCB-1C9CE0C1449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26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06DF9-8D8B-6142-BCCB-1C9CE0C1449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33404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06DF9-8D8B-6142-BCCB-1C9CE0C1449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3340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Faster than </a:t>
            </a:r>
            <a:r>
              <a:rPr lang="en-US" dirty="0" err="1" smtClean="0"/>
              <a:t>Moore;s</a:t>
            </a:r>
            <a:r>
              <a:rPr lang="en-US" baseline="0" dirty="0" smtClean="0"/>
              <a:t> Law</a:t>
            </a:r>
          </a:p>
          <a:p>
            <a:r>
              <a:rPr lang="en-US" baseline="0" dirty="0" smtClean="0"/>
              <a:t>Implication to the IT community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A2FE02-E9F4-4BD1-BB97-59769B5CDD6D}" type="slidenum">
              <a:rPr lang="ko-KR" altLang="en-US" smtClean="0"/>
              <a:pPr>
                <a:defRPr/>
              </a:pPr>
              <a:t>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67605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Add errors?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Mention de novo?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this talk, I want to contrast to aspects of this question. The computational aspect, and the informational aspect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96F2B-AECB-E741-B24D-319C53459A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18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If you want to talk about computational complexity, you first need a mathematical </a:t>
            </a:r>
            <a:r>
              <a:rPr lang="en-US" baseline="0" smtClean="0"/>
              <a:t>formulation of this problem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makes sense to develop algorithms aiming perfect assembly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I won’t be arguing that one approach is better than the other, but that they can provide different perspectives when developing algorithms</a:t>
            </a:r>
          </a:p>
          <a:p>
            <a:endParaRPr lang="en-US" baseline="0" dirty="0" smtClean="0"/>
          </a:p>
          <a:p>
            <a:r>
              <a:rPr lang="en-US" baseline="0" dirty="0" smtClean="0"/>
              <a:t>Erase things at the end. Show outline on the right, with what will actually be shown?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96F2B-AECB-E741-B24D-319C53459A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49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aseline="0" dirty="0" smtClean="0"/>
              <a:t>Start with individual sequence, extract sufficient statistics, get curves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69083-74E8-4361-823D-F958C7A1022A}" type="slidenum">
              <a:rPr lang="ko-KR" altLang="en-US" smtClean="0"/>
              <a:pPr/>
              <a:t>10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29060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Greedy on title?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will do this </a:t>
            </a:r>
            <a:r>
              <a:rPr lang="en-US" baseline="0" dirty="0" err="1" smtClean="0"/>
              <a:t>sparsification</a:t>
            </a:r>
            <a:r>
              <a:rPr lang="en-US" baseline="0" dirty="0" smtClean="0"/>
              <a:t>/pruning based on insights from the information limits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turns out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96F2B-AECB-E741-B24D-319C53459AB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01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Greedy on title?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will do this </a:t>
            </a:r>
            <a:r>
              <a:rPr lang="en-US" baseline="0" dirty="0" err="1" smtClean="0"/>
              <a:t>sparsification</a:t>
            </a:r>
            <a:r>
              <a:rPr lang="en-US" baseline="0" dirty="0" smtClean="0"/>
              <a:t>/pruning based on insights from the information limits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turns out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96F2B-AECB-E741-B24D-319C53459AB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54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96F2B-AECB-E741-B24D-319C53459A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43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96F2B-AECB-E741-B24D-319C53459AB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05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609600"/>
            <a:ext cx="777240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514600"/>
            <a:ext cx="5257800" cy="2209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800000"/>
                </a:solidFill>
              </a:defRPr>
            </a:lvl1pPr>
          </a:lstStyle>
          <a:p>
            <a:r>
              <a:rPr lang="en-US" altLang="ko-KR"/>
              <a:t>Click to edit Master subtitle style</a:t>
            </a:r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4762500" y="6629400"/>
            <a:ext cx="4381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endParaRPr lang="ko-KR" altLang="en-US" sz="1200" b="1">
              <a:solidFill>
                <a:schemeClr val="accent2"/>
              </a:solidFill>
              <a:ea typeface="굴림" pitchFamily="34" charset="-127"/>
            </a:endParaRPr>
          </a:p>
        </p:txBody>
      </p:sp>
      <p:sp>
        <p:nvSpPr>
          <p:cNvPr id="338949" name="Text Box 5"/>
          <p:cNvSpPr txBox="1">
            <a:spLocks noChangeArrowheads="1"/>
          </p:cNvSpPr>
          <p:nvPr/>
        </p:nvSpPr>
        <p:spPr bwMode="auto">
          <a:xfrm>
            <a:off x="304800" y="5029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ko-KR" altLang="en-US">
              <a:latin typeface="Times New Roman" pitchFamily="18" charset="0"/>
              <a:ea typeface="굴림" pitchFamily="34" charset="-127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1750" y="152400"/>
            <a:ext cx="20764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0769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337924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13.jpe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8.emf"/><Relationship Id="rId8" Type="http://schemas.openxmlformats.org/officeDocument/2006/relationships/image" Target="../media/image260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8.emf"/><Relationship Id="rId8" Type="http://schemas.openxmlformats.org/officeDocument/2006/relationships/image" Target="../media/image260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8.emf"/><Relationship Id="rId8" Type="http://schemas.openxmlformats.org/officeDocument/2006/relationships/image" Target="../media/image260.png"/><Relationship Id="rId9" Type="http://schemas.openxmlformats.org/officeDocument/2006/relationships/image" Target="../media/image100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20.emf"/><Relationship Id="rId5" Type="http://schemas.openxmlformats.org/officeDocument/2006/relationships/image" Target="../media/image10.emf"/><Relationship Id="rId6" Type="http://schemas.openxmlformats.org/officeDocument/2006/relationships/image" Target="../media/image12.emf"/><Relationship Id="rId7" Type="http://schemas.openxmlformats.org/officeDocument/2006/relationships/image" Target="../media/image21.emf"/><Relationship Id="rId8" Type="http://schemas.openxmlformats.org/officeDocument/2006/relationships/image" Target="../media/image22.emf"/><Relationship Id="rId9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7" Type="http://schemas.openxmlformats.org/officeDocument/2006/relationships/image" Target="../media/image27.emf"/><Relationship Id="rId8" Type="http://schemas.openxmlformats.org/officeDocument/2006/relationships/image" Target="../media/image28.emf"/><Relationship Id="rId9" Type="http://schemas.openxmlformats.org/officeDocument/2006/relationships/image" Target="../media/image29.emf"/><Relationship Id="rId10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8.emf"/><Relationship Id="rId6" Type="http://schemas.openxmlformats.org/officeDocument/2006/relationships/oleObject" Target="../embeddings/Microsoft_Equation6.bin"/><Relationship Id="rId7" Type="http://schemas.openxmlformats.org/officeDocument/2006/relationships/image" Target="../media/image18.emf"/><Relationship Id="rId8" Type="http://schemas.openxmlformats.org/officeDocument/2006/relationships/image" Target="../media/image260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5.emf"/><Relationship Id="rId10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91886"/>
            <a:ext cx="8839200" cy="1817914"/>
          </a:xfrm>
        </p:spPr>
        <p:txBody>
          <a:bodyPr/>
          <a:lstStyle/>
          <a:p>
            <a:pPr algn="ctr"/>
            <a:r>
              <a:rPr lang="en-US" altLang="ko-KR" dirty="0" smtClean="0">
                <a:ea typeface="굴림" pitchFamily="34" charset="-127"/>
              </a:rPr>
              <a:t/>
            </a:r>
            <a:br>
              <a:rPr lang="en-US" altLang="ko-KR" dirty="0" smtClean="0">
                <a:ea typeface="굴림" pitchFamily="34" charset="-127"/>
              </a:rPr>
            </a:br>
            <a:r>
              <a:rPr lang="en-US" altLang="ko-KR" dirty="0" smtClean="0">
                <a:ea typeface="굴림" pitchFamily="34" charset="-127"/>
              </a:rPr>
              <a:t/>
            </a:r>
            <a:br>
              <a:rPr lang="en-US" altLang="ko-KR" dirty="0" smtClean="0">
                <a:ea typeface="굴림" pitchFamily="34" charset="-127"/>
              </a:rPr>
            </a:br>
            <a:r>
              <a:rPr lang="en-US" altLang="ko-KR" dirty="0" smtClean="0">
                <a:ea typeface="굴림" pitchFamily="34" charset="-127"/>
              </a:rPr>
              <a:t>Science of Information:</a:t>
            </a:r>
            <a:br>
              <a:rPr lang="en-US" altLang="ko-KR" dirty="0" smtClean="0">
                <a:ea typeface="굴림" pitchFamily="34" charset="-127"/>
              </a:rPr>
            </a:br>
            <a:r>
              <a:rPr lang="en-US" altLang="ko-KR" dirty="0" smtClean="0">
                <a:ea typeface="굴림" pitchFamily="34" charset="-127"/>
              </a:rPr>
              <a:t>Case Studies in DNA and RNA assembly</a:t>
            </a:r>
            <a:endParaRPr lang="en-US" altLang="ko-KR" sz="2400" dirty="0">
              <a:ea typeface="굴림" pitchFamily="34" charset="-127"/>
            </a:endParaRPr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752600"/>
            <a:ext cx="8686800" cy="5105400"/>
          </a:xfrm>
        </p:spPr>
        <p:txBody>
          <a:bodyPr/>
          <a:lstStyle/>
          <a:p>
            <a:pPr algn="ctr"/>
            <a:endParaRPr lang="ko-KR" altLang="en-US" dirty="0">
              <a:ea typeface="굴림" pitchFamily="34" charset="-127"/>
            </a:endParaRPr>
          </a:p>
          <a:p>
            <a:pPr algn="ctr"/>
            <a:endParaRPr lang="en-US" altLang="ko-KR" dirty="0" smtClean="0">
              <a:ea typeface="굴림" pitchFamily="34" charset="-127"/>
            </a:endParaRPr>
          </a:p>
          <a:p>
            <a:pPr algn="ctr"/>
            <a:endParaRPr lang="en-US" altLang="ko-KR" dirty="0" smtClean="0">
              <a:ea typeface="굴림" pitchFamily="34" charset="-127"/>
            </a:endParaRPr>
          </a:p>
          <a:p>
            <a:pPr algn="ctr"/>
            <a:r>
              <a:rPr lang="en-US" altLang="ko-KR" dirty="0" smtClean="0">
                <a:ea typeface="굴림" pitchFamily="34" charset="-127"/>
              </a:rPr>
              <a:t>David </a:t>
            </a:r>
            <a:r>
              <a:rPr lang="en-US" altLang="ko-KR" dirty="0" err="1">
                <a:ea typeface="굴림" pitchFamily="34" charset="-127"/>
              </a:rPr>
              <a:t>Tse</a:t>
            </a:r>
            <a:r>
              <a:rPr lang="en-US" altLang="ko-KR" dirty="0">
                <a:ea typeface="굴림" pitchFamily="34" charset="-127"/>
              </a:rPr>
              <a:t> </a:t>
            </a:r>
          </a:p>
          <a:p>
            <a:pPr algn="ctr"/>
            <a:r>
              <a:rPr lang="en-US" altLang="ko-KR" dirty="0" smtClean="0">
                <a:ea typeface="굴림" pitchFamily="34" charset="-127"/>
              </a:rPr>
              <a:t>Stanford </a:t>
            </a:r>
            <a:r>
              <a:rPr lang="en-US" altLang="ko-KR" dirty="0" smtClean="0">
                <a:ea typeface="굴림" pitchFamily="34" charset="-127"/>
              </a:rPr>
              <a:t>University</a:t>
            </a:r>
          </a:p>
          <a:p>
            <a:pPr algn="ctr"/>
            <a:endParaRPr lang="en-US" altLang="ko-KR" dirty="0">
              <a:ea typeface="굴림" pitchFamily="34" charset="-127"/>
            </a:endParaRPr>
          </a:p>
          <a:p>
            <a:pPr algn="ctr"/>
            <a:r>
              <a:rPr lang="en-US" altLang="ko-KR" dirty="0" smtClean="0">
                <a:ea typeface="굴림" pitchFamily="34" charset="-127"/>
              </a:rPr>
              <a:t>MIIS Workshop</a:t>
            </a:r>
            <a:endParaRPr lang="en-US" altLang="ko-KR" dirty="0" smtClean="0">
              <a:ea typeface="굴림" pitchFamily="34" charset="-127"/>
            </a:endParaRPr>
          </a:p>
          <a:p>
            <a:pPr algn="ctr"/>
            <a:r>
              <a:rPr lang="en-US" altLang="ko-KR" dirty="0" smtClean="0">
                <a:ea typeface="굴림" pitchFamily="34" charset="-127"/>
              </a:rPr>
              <a:t>December 18, 2016</a:t>
            </a:r>
          </a:p>
          <a:p>
            <a:pPr algn="ctr"/>
            <a:endParaRPr lang="en-US" altLang="ko-KR" dirty="0">
              <a:ea typeface="굴림" pitchFamily="34" charset="-127"/>
            </a:endParaRPr>
          </a:p>
          <a:p>
            <a:pPr algn="ctr"/>
            <a:endParaRPr lang="en-US" altLang="ko-KR" dirty="0" smtClean="0">
              <a:ea typeface="굴림" pitchFamily="34" charset="-127"/>
            </a:endParaRPr>
          </a:p>
          <a:p>
            <a:pPr algn="ctr"/>
            <a:r>
              <a:rPr lang="en-US" altLang="ko-KR" sz="2000" dirty="0" smtClean="0">
                <a:solidFill>
                  <a:schemeClr val="tx1"/>
                </a:solidFill>
                <a:ea typeface="굴림" pitchFamily="34" charset="-127"/>
              </a:rPr>
              <a:t>Research supported by the NSF Center of Science of Information.</a:t>
            </a:r>
            <a:endParaRPr lang="en-US" altLang="ko-KR" sz="2000" dirty="0" smtClean="0">
              <a:solidFill>
                <a:schemeClr val="tx1"/>
              </a:solidFill>
              <a:ea typeface="굴림" pitchFamily="34" charset="-127"/>
            </a:endParaRPr>
          </a:p>
          <a:p>
            <a:pPr algn="ctr"/>
            <a:endParaRPr lang="en-US" altLang="ko-KR" dirty="0" smtClean="0">
              <a:ea typeface="굴림" pitchFamily="34" charset="-127"/>
            </a:endParaRPr>
          </a:p>
          <a:p>
            <a:pPr algn="ctr"/>
            <a:endParaRPr lang="en-US" altLang="ko-KR" dirty="0">
              <a:ea typeface="굴림" pitchFamily="34" charset="-127"/>
            </a:endParaRPr>
          </a:p>
          <a:p>
            <a:pPr algn="ctr"/>
            <a:endParaRPr lang="en-US" altLang="ko-KR" dirty="0">
              <a:ea typeface="굴림" pitchFamily="34" charset="-127"/>
            </a:endParaRPr>
          </a:p>
        </p:txBody>
      </p:sp>
      <p:sp>
        <p:nvSpPr>
          <p:cNvPr id="512004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ko-KR" sz="1800">
                <a:ea typeface="굴림" pitchFamily="34" charset="-127"/>
              </a:rPr>
              <a:t>TexPoint fonts used in EMF: </a:t>
            </a:r>
            <a:r>
              <a:rPr lang="en-US" altLang="ko-KR" sz="1800" smtClean="0">
                <a:latin typeface="cmmi10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mi7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r10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sy7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r7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mi5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sy10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r5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ex10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sy5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ss10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bx10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bx5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ss8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sy10orig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BX7"/>
                <a:ea typeface="굴림" pitchFamily="34" charset="-127"/>
              </a:rPr>
              <a:t>A</a:t>
            </a:r>
            <a:endParaRPr lang="en-US" altLang="ko-KR" sz="1800">
              <a:latin typeface="cmsy10orig" pitchFamily="34" charset="0"/>
              <a:ea typeface="굴림" pitchFamily="34" charset="-127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Ch19_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408" y="1009217"/>
            <a:ext cx="5879592" cy="515851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42" y="1131400"/>
            <a:ext cx="543168" cy="666615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3714126" y="5536462"/>
            <a:ext cx="2305674" cy="1214076"/>
            <a:chOff x="5257665" y="5701862"/>
            <a:chExt cx="2305674" cy="1214076"/>
          </a:xfrm>
        </p:grpSpPr>
        <p:sp>
          <p:nvSpPr>
            <p:cNvPr id="31" name="TextBox 30"/>
            <p:cNvSpPr txBox="1"/>
            <p:nvPr/>
          </p:nvSpPr>
          <p:spPr>
            <a:xfrm>
              <a:off x="5257665" y="6269607"/>
              <a:ext cx="23056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0000FF"/>
                  </a:solidFill>
                </a:rPr>
                <a:t>Lander-Waterman coverage</a:t>
              </a:r>
              <a:endParaRPr lang="en-US" sz="1800" dirty="0">
                <a:solidFill>
                  <a:srgbClr val="0000FF"/>
                </a:solidFill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 bwMode="auto">
            <a:xfrm flipV="1">
              <a:off x="6291386" y="5701862"/>
              <a:ext cx="505303" cy="78423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pic>
        <p:nvPicPr>
          <p:cNvPr id="47" name="Picture 4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229" y="6193043"/>
            <a:ext cx="1689100" cy="280048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3994786" y="2931202"/>
            <a:ext cx="1953707" cy="646331"/>
            <a:chOff x="4988550" y="6119878"/>
            <a:chExt cx="1192859" cy="646331"/>
          </a:xfrm>
        </p:grpSpPr>
        <p:sp>
          <p:nvSpPr>
            <p:cNvPr id="49" name="TextBox 48"/>
            <p:cNvSpPr txBox="1"/>
            <p:nvPr/>
          </p:nvSpPr>
          <p:spPr>
            <a:xfrm>
              <a:off x="4988550" y="6119878"/>
              <a:ext cx="943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CMU Bright Roman"/>
                  <a:cs typeface="CMU Bright Roman"/>
                </a:rPr>
                <a:t> information lower bound</a:t>
              </a:r>
              <a:endParaRPr lang="en-US" sz="1800" dirty="0">
                <a:latin typeface="CMU Bright Roman"/>
                <a:cs typeface="CMU Bright Roman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5892342" y="6305061"/>
              <a:ext cx="289067" cy="1523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Data-driven </a:t>
            </a:r>
            <a:r>
              <a:rPr lang="en-US" dirty="0"/>
              <a:t>i</a:t>
            </a:r>
            <a:r>
              <a:rPr lang="en-US" dirty="0" smtClean="0"/>
              <a:t>nformation limit</a:t>
            </a:r>
            <a:endParaRPr lang="en-US" dirty="0"/>
          </a:p>
        </p:txBody>
      </p:sp>
      <p:pic>
        <p:nvPicPr>
          <p:cNvPr id="3" name="Picture 2" descr="Ch19_repeatsCurve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7" t="2813" r="5041" b="5158"/>
          <a:stretch/>
        </p:blipFill>
        <p:spPr>
          <a:xfrm>
            <a:off x="0" y="2364154"/>
            <a:ext cx="3057770" cy="242277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873929" y="4632840"/>
            <a:ext cx="1057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MU Bright Roman"/>
                <a:cs typeface="CMU Bright Roman"/>
              </a:rPr>
              <a:t>r</a:t>
            </a:r>
            <a:r>
              <a:rPr lang="en-US" dirty="0" smtClean="0">
                <a:latin typeface="CMU Bright Roman"/>
                <a:cs typeface="CMU Bright Roman"/>
              </a:rPr>
              <a:t>epeat</a:t>
            </a:r>
          </a:p>
          <a:p>
            <a:r>
              <a:rPr lang="en-US" dirty="0" smtClean="0">
                <a:latin typeface="CMU Bright Roman"/>
                <a:cs typeface="CMU Bright Roman"/>
              </a:rPr>
              <a:t>length</a:t>
            </a:r>
            <a:endParaRPr lang="en-US" dirty="0">
              <a:latin typeface="CMU Bright Roman"/>
              <a:cs typeface="CMU Bright Roman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2217614" y="3380154"/>
            <a:ext cx="683846" cy="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Rectangle 1"/>
          <p:cNvSpPr/>
          <p:nvPr/>
        </p:nvSpPr>
        <p:spPr>
          <a:xfrm>
            <a:off x="354742" y="5674668"/>
            <a:ext cx="18525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Human </a:t>
            </a:r>
            <a:r>
              <a:rPr lang="en-US" sz="2000" dirty="0" err="1"/>
              <a:t>Chr</a:t>
            </a:r>
            <a:r>
              <a:rPr lang="en-US" sz="2000" dirty="0"/>
              <a:t> </a:t>
            </a:r>
            <a:r>
              <a:rPr lang="en-US" sz="2000" dirty="0" smtClean="0"/>
              <a:t>19</a:t>
            </a:r>
          </a:p>
          <a:p>
            <a:pPr algn="ctr"/>
            <a:r>
              <a:rPr lang="en-US" sz="2000" dirty="0" smtClean="0"/>
              <a:t>Build 37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6394867" y="355600"/>
            <a:ext cx="2609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Bresler</a:t>
            </a:r>
            <a:r>
              <a:rPr lang="en-US" sz="1800" dirty="0" smtClean="0"/>
              <a:t>, </a:t>
            </a:r>
            <a:r>
              <a:rPr lang="en-US" sz="1800" dirty="0" err="1" smtClean="0"/>
              <a:t>Bresler</a:t>
            </a:r>
            <a:r>
              <a:rPr lang="en-US" sz="1800" dirty="0"/>
              <a:t> </a:t>
            </a:r>
            <a:r>
              <a:rPr lang="en-US" sz="1800" dirty="0" smtClean="0"/>
              <a:t>&amp; T. </a:t>
            </a:r>
            <a:endParaRPr lang="en-US" sz="1800" dirty="0"/>
          </a:p>
          <a:p>
            <a:r>
              <a:rPr lang="en-US" sz="1800" dirty="0" smtClean="0"/>
              <a:t>BMC Bioinformatics 13</a:t>
            </a:r>
            <a:endParaRPr lang="en-US" sz="1800" dirty="0"/>
          </a:p>
        </p:txBody>
      </p:sp>
      <p:pic>
        <p:nvPicPr>
          <p:cNvPr id="22" name="Picture 6" descr="gu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98308" y="1179980"/>
            <a:ext cx="818710" cy="1060705"/>
          </a:xfrm>
          <a:prstGeom prst="rect">
            <a:avLst/>
          </a:prstGeom>
          <a:noFill/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2919" y="1230399"/>
            <a:ext cx="951832" cy="9518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110" y="1939179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of repeats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6370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8873066" cy="1044222"/>
          </a:xfrm>
        </p:spPr>
        <p:txBody>
          <a:bodyPr/>
          <a:lstStyle/>
          <a:p>
            <a:pPr algn="l"/>
            <a:r>
              <a:rPr lang="en-US" dirty="0" smtClean="0"/>
              <a:t>Lower bound: </a:t>
            </a:r>
            <a:r>
              <a:rPr lang="en-US" dirty="0"/>
              <a:t>i</a:t>
            </a:r>
            <a:r>
              <a:rPr lang="en-US" dirty="0" smtClean="0"/>
              <a:t>nterleaved repeats</a:t>
            </a:r>
            <a:endParaRPr lang="en-US" dirty="0"/>
          </a:p>
        </p:txBody>
      </p:sp>
      <p:sp>
        <p:nvSpPr>
          <p:cNvPr id="27" name="Line 3"/>
          <p:cNvSpPr>
            <a:spLocks noChangeShapeType="1"/>
          </p:cNvSpPr>
          <p:nvPr/>
        </p:nvSpPr>
        <p:spPr bwMode="auto">
          <a:xfrm flipV="1">
            <a:off x="678090" y="2155313"/>
            <a:ext cx="8050213" cy="0"/>
          </a:xfrm>
          <a:prstGeom prst="line">
            <a:avLst/>
          </a:prstGeom>
          <a:noFill/>
          <a:ln w="7620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ln w="127000" cmpd="sng">
                <a:solidFill>
                  <a:schemeClr val="tx1"/>
                </a:solidFill>
              </a:ln>
              <a:latin typeface="Arial" pitchFamily="34" charset="0"/>
              <a:cs typeface="+mn-cs"/>
            </a:endParaRPr>
          </a:p>
        </p:txBody>
      </p:sp>
      <p:grpSp>
        <p:nvGrpSpPr>
          <p:cNvPr id="28" name="Group 120"/>
          <p:cNvGrpSpPr>
            <a:grpSpLocks/>
          </p:cNvGrpSpPr>
          <p:nvPr/>
        </p:nvGrpSpPr>
        <p:grpSpPr bwMode="auto">
          <a:xfrm>
            <a:off x="7161440" y="2347401"/>
            <a:ext cx="1462088" cy="395287"/>
            <a:chOff x="7134355" y="2095658"/>
            <a:chExt cx="1461345" cy="395889"/>
          </a:xfrm>
        </p:grpSpPr>
        <p:sp>
          <p:nvSpPr>
            <p:cNvPr id="29" name="Line 60"/>
            <p:cNvSpPr>
              <a:spLocks noChangeShapeType="1"/>
            </p:cNvSpPr>
            <p:nvPr/>
          </p:nvSpPr>
          <p:spPr bwMode="auto">
            <a:xfrm flipV="1">
              <a:off x="7374775" y="2491547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60"/>
            <p:cNvSpPr>
              <a:spLocks noChangeShapeType="1"/>
            </p:cNvSpPr>
            <p:nvPr/>
          </p:nvSpPr>
          <p:spPr bwMode="auto">
            <a:xfrm flipV="1">
              <a:off x="7678464" y="2179740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60"/>
            <p:cNvSpPr>
              <a:spLocks noChangeShapeType="1"/>
            </p:cNvSpPr>
            <p:nvPr/>
          </p:nvSpPr>
          <p:spPr bwMode="auto">
            <a:xfrm flipV="1">
              <a:off x="8047370" y="2095658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60"/>
            <p:cNvSpPr>
              <a:spLocks noChangeShapeType="1"/>
            </p:cNvSpPr>
            <p:nvPr/>
          </p:nvSpPr>
          <p:spPr bwMode="auto">
            <a:xfrm flipV="1">
              <a:off x="7134355" y="2304113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119"/>
          <p:cNvGrpSpPr>
            <a:grpSpLocks/>
          </p:cNvGrpSpPr>
          <p:nvPr/>
        </p:nvGrpSpPr>
        <p:grpSpPr bwMode="auto">
          <a:xfrm>
            <a:off x="592365" y="2455351"/>
            <a:ext cx="1104900" cy="339725"/>
            <a:chOff x="565802" y="2204266"/>
            <a:chExt cx="1103913" cy="339833"/>
          </a:xfrm>
        </p:grpSpPr>
        <p:sp>
          <p:nvSpPr>
            <p:cNvPr id="36" name="Line 60"/>
            <p:cNvSpPr>
              <a:spLocks noChangeShapeType="1"/>
            </p:cNvSpPr>
            <p:nvPr/>
          </p:nvSpPr>
          <p:spPr bwMode="auto">
            <a:xfrm flipV="1">
              <a:off x="899019" y="2204266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60"/>
            <p:cNvSpPr>
              <a:spLocks noChangeShapeType="1"/>
            </p:cNvSpPr>
            <p:nvPr/>
          </p:nvSpPr>
          <p:spPr bwMode="auto">
            <a:xfrm flipV="1">
              <a:off x="565802" y="2319880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60"/>
            <p:cNvSpPr>
              <a:spLocks noChangeShapeType="1"/>
            </p:cNvSpPr>
            <p:nvPr/>
          </p:nvSpPr>
          <p:spPr bwMode="auto">
            <a:xfrm flipV="1">
              <a:off x="1121385" y="2414181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60"/>
            <p:cNvSpPr>
              <a:spLocks noChangeShapeType="1"/>
            </p:cNvSpPr>
            <p:nvPr/>
          </p:nvSpPr>
          <p:spPr bwMode="auto">
            <a:xfrm flipV="1">
              <a:off x="769872" y="2544099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" name="Group 66"/>
          <p:cNvGrpSpPr>
            <a:grpSpLocks/>
          </p:cNvGrpSpPr>
          <p:nvPr/>
        </p:nvGrpSpPr>
        <p:grpSpPr bwMode="auto">
          <a:xfrm>
            <a:off x="5618390" y="2450588"/>
            <a:ext cx="1616075" cy="409575"/>
            <a:chOff x="4160730" y="2199009"/>
            <a:chExt cx="1615460" cy="409904"/>
          </a:xfrm>
        </p:grpSpPr>
        <p:sp>
          <p:nvSpPr>
            <p:cNvPr id="41" name="Line 60"/>
            <p:cNvSpPr>
              <a:spLocks noChangeShapeType="1"/>
            </p:cNvSpPr>
            <p:nvPr/>
          </p:nvSpPr>
          <p:spPr bwMode="auto">
            <a:xfrm flipV="1">
              <a:off x="4160730" y="2199009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60"/>
            <p:cNvSpPr>
              <a:spLocks noChangeShapeType="1"/>
            </p:cNvSpPr>
            <p:nvPr/>
          </p:nvSpPr>
          <p:spPr bwMode="auto">
            <a:xfrm flipV="1">
              <a:off x="4527687" y="2351409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60"/>
            <p:cNvSpPr>
              <a:spLocks noChangeShapeType="1"/>
            </p:cNvSpPr>
            <p:nvPr/>
          </p:nvSpPr>
          <p:spPr bwMode="auto">
            <a:xfrm flipV="1">
              <a:off x="4894645" y="2503809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60"/>
            <p:cNvSpPr>
              <a:spLocks noChangeShapeType="1"/>
            </p:cNvSpPr>
            <p:nvPr/>
          </p:nvSpPr>
          <p:spPr bwMode="auto">
            <a:xfrm flipV="1">
              <a:off x="5050706" y="2235795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60"/>
            <p:cNvSpPr>
              <a:spLocks noChangeShapeType="1"/>
            </p:cNvSpPr>
            <p:nvPr/>
          </p:nvSpPr>
          <p:spPr bwMode="auto">
            <a:xfrm flipV="1">
              <a:off x="5227860" y="2396954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60"/>
            <p:cNvSpPr>
              <a:spLocks noChangeShapeType="1"/>
            </p:cNvSpPr>
            <p:nvPr/>
          </p:nvSpPr>
          <p:spPr bwMode="auto">
            <a:xfrm flipV="1">
              <a:off x="4443238" y="2608913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" name="Group 65"/>
          <p:cNvGrpSpPr>
            <a:grpSpLocks/>
          </p:cNvGrpSpPr>
          <p:nvPr/>
        </p:nvGrpSpPr>
        <p:grpSpPr bwMode="auto">
          <a:xfrm>
            <a:off x="1660753" y="2439476"/>
            <a:ext cx="2298700" cy="320675"/>
            <a:chOff x="1632935" y="2188501"/>
            <a:chExt cx="2299511" cy="320565"/>
          </a:xfrm>
        </p:grpSpPr>
        <p:sp>
          <p:nvSpPr>
            <p:cNvPr id="48" name="Line 60"/>
            <p:cNvSpPr>
              <a:spLocks noChangeShapeType="1"/>
            </p:cNvSpPr>
            <p:nvPr/>
          </p:nvSpPr>
          <p:spPr bwMode="auto">
            <a:xfrm flipV="1">
              <a:off x="1632935" y="2509066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60"/>
            <p:cNvSpPr>
              <a:spLocks noChangeShapeType="1"/>
            </p:cNvSpPr>
            <p:nvPr/>
          </p:nvSpPr>
          <p:spPr bwMode="auto">
            <a:xfrm flipV="1">
              <a:off x="1788995" y="2241052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60"/>
            <p:cNvSpPr>
              <a:spLocks noChangeShapeType="1"/>
            </p:cNvSpPr>
            <p:nvPr/>
          </p:nvSpPr>
          <p:spPr bwMode="auto">
            <a:xfrm flipV="1">
              <a:off x="1966149" y="2402211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60"/>
            <p:cNvSpPr>
              <a:spLocks noChangeShapeType="1"/>
            </p:cNvSpPr>
            <p:nvPr/>
          </p:nvSpPr>
          <p:spPr bwMode="auto">
            <a:xfrm flipV="1">
              <a:off x="2396376" y="2318128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" name="Group 23"/>
            <p:cNvGrpSpPr>
              <a:grpSpLocks/>
            </p:cNvGrpSpPr>
            <p:nvPr/>
          </p:nvGrpSpPr>
          <p:grpSpPr bwMode="auto">
            <a:xfrm>
              <a:off x="3172470" y="2188501"/>
              <a:ext cx="759976" cy="119117"/>
              <a:chOff x="3172470" y="2305597"/>
              <a:chExt cx="759976" cy="119117"/>
            </a:xfrm>
          </p:grpSpPr>
          <p:sp>
            <p:nvSpPr>
              <p:cNvPr id="54" name="Line 60"/>
              <p:cNvSpPr>
                <a:spLocks noChangeShapeType="1"/>
              </p:cNvSpPr>
              <p:nvPr/>
            </p:nvSpPr>
            <p:spPr bwMode="auto">
              <a:xfrm flipV="1">
                <a:off x="3172470" y="2424714"/>
                <a:ext cx="548330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60"/>
              <p:cNvSpPr>
                <a:spLocks noChangeShapeType="1"/>
              </p:cNvSpPr>
              <p:nvPr/>
            </p:nvSpPr>
            <p:spPr bwMode="auto">
              <a:xfrm flipV="1">
                <a:off x="3384116" y="2305597"/>
                <a:ext cx="548330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" name="Line 60"/>
            <p:cNvSpPr>
              <a:spLocks noChangeShapeType="1"/>
            </p:cNvSpPr>
            <p:nvPr/>
          </p:nvSpPr>
          <p:spPr bwMode="auto">
            <a:xfrm flipV="1">
              <a:off x="2724798" y="2449506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" name="Group 67"/>
          <p:cNvGrpSpPr>
            <a:grpSpLocks/>
          </p:cNvGrpSpPr>
          <p:nvPr/>
        </p:nvGrpSpPr>
        <p:grpSpPr bwMode="auto">
          <a:xfrm>
            <a:off x="1659165" y="2439476"/>
            <a:ext cx="2300288" cy="320675"/>
            <a:chOff x="1632935" y="2188501"/>
            <a:chExt cx="2299511" cy="320565"/>
          </a:xfrm>
        </p:grpSpPr>
        <p:sp>
          <p:nvSpPr>
            <p:cNvPr id="57" name="Line 60"/>
            <p:cNvSpPr>
              <a:spLocks noChangeShapeType="1"/>
            </p:cNvSpPr>
            <p:nvPr/>
          </p:nvSpPr>
          <p:spPr bwMode="auto">
            <a:xfrm flipV="1">
              <a:off x="1632935" y="2509066"/>
              <a:ext cx="548330" cy="0"/>
            </a:xfrm>
            <a:prstGeom prst="line">
              <a:avLst/>
            </a:prstGeom>
            <a:noFill/>
            <a:ln w="57150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60"/>
            <p:cNvSpPr>
              <a:spLocks noChangeShapeType="1"/>
            </p:cNvSpPr>
            <p:nvPr/>
          </p:nvSpPr>
          <p:spPr bwMode="auto">
            <a:xfrm flipV="1">
              <a:off x="1788995" y="2241052"/>
              <a:ext cx="548330" cy="0"/>
            </a:xfrm>
            <a:prstGeom prst="line">
              <a:avLst/>
            </a:prstGeom>
            <a:noFill/>
            <a:ln w="57150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60"/>
            <p:cNvSpPr>
              <a:spLocks noChangeShapeType="1"/>
            </p:cNvSpPr>
            <p:nvPr/>
          </p:nvSpPr>
          <p:spPr bwMode="auto">
            <a:xfrm flipV="1">
              <a:off x="1966149" y="2402211"/>
              <a:ext cx="548330" cy="0"/>
            </a:xfrm>
            <a:prstGeom prst="line">
              <a:avLst/>
            </a:prstGeom>
            <a:noFill/>
            <a:ln w="57150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60"/>
            <p:cNvSpPr>
              <a:spLocks noChangeShapeType="1"/>
            </p:cNvSpPr>
            <p:nvPr/>
          </p:nvSpPr>
          <p:spPr bwMode="auto">
            <a:xfrm flipV="1">
              <a:off x="2396376" y="2318128"/>
              <a:ext cx="548330" cy="0"/>
            </a:xfrm>
            <a:prstGeom prst="line">
              <a:avLst/>
            </a:prstGeom>
            <a:noFill/>
            <a:ln w="57150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" name="Group 72"/>
            <p:cNvGrpSpPr>
              <a:grpSpLocks/>
            </p:cNvGrpSpPr>
            <p:nvPr/>
          </p:nvGrpSpPr>
          <p:grpSpPr bwMode="auto">
            <a:xfrm>
              <a:off x="3172470" y="2188501"/>
              <a:ext cx="759976" cy="119117"/>
              <a:chOff x="3172470" y="2305597"/>
              <a:chExt cx="759976" cy="119117"/>
            </a:xfrm>
          </p:grpSpPr>
          <p:sp>
            <p:nvSpPr>
              <p:cNvPr id="63" name="Line 60"/>
              <p:cNvSpPr>
                <a:spLocks noChangeShapeType="1"/>
              </p:cNvSpPr>
              <p:nvPr/>
            </p:nvSpPr>
            <p:spPr bwMode="auto">
              <a:xfrm flipV="1">
                <a:off x="3172470" y="2424714"/>
                <a:ext cx="548330" cy="0"/>
              </a:xfrm>
              <a:prstGeom prst="line">
                <a:avLst/>
              </a:prstGeom>
              <a:noFill/>
              <a:ln w="57150">
                <a:solidFill>
                  <a:srgbClr val="00CC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60"/>
              <p:cNvSpPr>
                <a:spLocks noChangeShapeType="1"/>
              </p:cNvSpPr>
              <p:nvPr/>
            </p:nvSpPr>
            <p:spPr bwMode="auto">
              <a:xfrm flipV="1">
                <a:off x="3384116" y="2305597"/>
                <a:ext cx="548330" cy="0"/>
              </a:xfrm>
              <a:prstGeom prst="line">
                <a:avLst/>
              </a:prstGeom>
              <a:noFill/>
              <a:ln w="57150">
                <a:solidFill>
                  <a:srgbClr val="00CC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" name="Line 60"/>
            <p:cNvSpPr>
              <a:spLocks noChangeShapeType="1"/>
            </p:cNvSpPr>
            <p:nvPr/>
          </p:nvSpPr>
          <p:spPr bwMode="auto">
            <a:xfrm flipV="1">
              <a:off x="2724798" y="2449506"/>
              <a:ext cx="548330" cy="0"/>
            </a:xfrm>
            <a:prstGeom prst="line">
              <a:avLst/>
            </a:prstGeom>
            <a:noFill/>
            <a:ln w="57150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" name="Group 77"/>
          <p:cNvGrpSpPr>
            <a:grpSpLocks/>
          </p:cNvGrpSpPr>
          <p:nvPr/>
        </p:nvGrpSpPr>
        <p:grpSpPr bwMode="auto">
          <a:xfrm>
            <a:off x="5618390" y="2449001"/>
            <a:ext cx="1614488" cy="411162"/>
            <a:chOff x="4160730" y="2199009"/>
            <a:chExt cx="1615460" cy="409904"/>
          </a:xfrm>
        </p:grpSpPr>
        <p:sp>
          <p:nvSpPr>
            <p:cNvPr id="66" name="Line 60"/>
            <p:cNvSpPr>
              <a:spLocks noChangeShapeType="1"/>
            </p:cNvSpPr>
            <p:nvPr/>
          </p:nvSpPr>
          <p:spPr bwMode="auto">
            <a:xfrm flipV="1">
              <a:off x="4160730" y="2199009"/>
              <a:ext cx="548018" cy="0"/>
            </a:xfrm>
            <a:prstGeom prst="line">
              <a:avLst/>
            </a:prstGeom>
            <a:noFill/>
            <a:ln w="57150" cmpd="sng">
              <a:solidFill>
                <a:srgbClr val="E500E5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67" name="Line 60"/>
            <p:cNvSpPr>
              <a:spLocks noChangeShapeType="1"/>
            </p:cNvSpPr>
            <p:nvPr/>
          </p:nvSpPr>
          <p:spPr bwMode="auto">
            <a:xfrm flipV="1">
              <a:off x="4527664" y="2350943"/>
              <a:ext cx="548017" cy="0"/>
            </a:xfrm>
            <a:prstGeom prst="line">
              <a:avLst/>
            </a:prstGeom>
            <a:noFill/>
            <a:ln w="57150" cmpd="sng">
              <a:solidFill>
                <a:srgbClr val="E500E5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68" name="Line 60"/>
            <p:cNvSpPr>
              <a:spLocks noChangeShapeType="1"/>
            </p:cNvSpPr>
            <p:nvPr/>
          </p:nvSpPr>
          <p:spPr bwMode="auto">
            <a:xfrm flipV="1">
              <a:off x="4894597" y="2504459"/>
              <a:ext cx="548018" cy="0"/>
            </a:xfrm>
            <a:prstGeom prst="line">
              <a:avLst/>
            </a:prstGeom>
            <a:noFill/>
            <a:ln w="57150" cmpd="sng">
              <a:solidFill>
                <a:srgbClr val="E500E5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69" name="Line 60"/>
            <p:cNvSpPr>
              <a:spLocks noChangeShapeType="1"/>
            </p:cNvSpPr>
            <p:nvPr/>
          </p:nvSpPr>
          <p:spPr bwMode="auto">
            <a:xfrm flipV="1">
              <a:off x="5050265" y="2235409"/>
              <a:ext cx="548018" cy="0"/>
            </a:xfrm>
            <a:prstGeom prst="line">
              <a:avLst/>
            </a:prstGeom>
            <a:noFill/>
            <a:ln w="57150" cmpd="sng">
              <a:solidFill>
                <a:srgbClr val="E500E5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70" name="Line 60"/>
            <p:cNvSpPr>
              <a:spLocks noChangeShapeType="1"/>
            </p:cNvSpPr>
            <p:nvPr/>
          </p:nvSpPr>
          <p:spPr bwMode="auto">
            <a:xfrm flipV="1">
              <a:off x="5228172" y="2396839"/>
              <a:ext cx="548018" cy="0"/>
            </a:xfrm>
            <a:prstGeom prst="line">
              <a:avLst/>
            </a:prstGeom>
            <a:noFill/>
            <a:ln w="57150" cmpd="sng">
              <a:solidFill>
                <a:srgbClr val="E500E5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71" name="Line 60"/>
            <p:cNvSpPr>
              <a:spLocks noChangeShapeType="1"/>
            </p:cNvSpPr>
            <p:nvPr/>
          </p:nvSpPr>
          <p:spPr bwMode="auto">
            <a:xfrm flipV="1">
              <a:off x="4443475" y="2608913"/>
              <a:ext cx="548018" cy="0"/>
            </a:xfrm>
            <a:prstGeom prst="line">
              <a:avLst/>
            </a:prstGeom>
            <a:noFill/>
            <a:ln w="57150" cmpd="sng">
              <a:solidFill>
                <a:srgbClr val="E500E5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72" name="Group 50"/>
          <p:cNvGrpSpPr>
            <a:grpSpLocks/>
          </p:cNvGrpSpPr>
          <p:nvPr/>
        </p:nvGrpSpPr>
        <p:grpSpPr bwMode="auto">
          <a:xfrm>
            <a:off x="1308328" y="1718751"/>
            <a:ext cx="482600" cy="298450"/>
            <a:chOff x="1281609" y="1557867"/>
            <a:chExt cx="481722" cy="297446"/>
          </a:xfrm>
        </p:grpSpPr>
        <p:pic>
          <p:nvPicPr>
            <p:cNvPr id="73" name="Picture 97" descr="2733431-golden-gate-bridge-illustration.jpg"/>
            <p:cNvPicPr>
              <a:picLocks noChangeAspect="1"/>
            </p:cNvPicPr>
            <p:nvPr/>
          </p:nvPicPr>
          <p:blipFill>
            <a:blip r:embed="rId2"/>
            <a:srcRect t="24631" b="26112"/>
            <a:stretch>
              <a:fillRect/>
            </a:stretch>
          </p:blipFill>
          <p:spPr bwMode="auto">
            <a:xfrm>
              <a:off x="1281609" y="1618034"/>
              <a:ext cx="481722" cy="237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4" name="Group 43"/>
            <p:cNvGrpSpPr>
              <a:grpSpLocks/>
            </p:cNvGrpSpPr>
            <p:nvPr/>
          </p:nvGrpSpPr>
          <p:grpSpPr bwMode="auto">
            <a:xfrm>
              <a:off x="1363133" y="1557867"/>
              <a:ext cx="296335" cy="279400"/>
              <a:chOff x="1363133" y="1557867"/>
              <a:chExt cx="296335" cy="279400"/>
            </a:xfrm>
          </p:grpSpPr>
          <p:cxnSp>
            <p:nvCxnSpPr>
              <p:cNvPr id="75" name="Straight Connector 34"/>
              <p:cNvCxnSpPr>
                <a:cxnSpLocks noChangeShapeType="1"/>
              </p:cNvCxnSpPr>
              <p:nvPr/>
            </p:nvCxnSpPr>
            <p:spPr bwMode="auto">
              <a:xfrm>
                <a:off x="1363133" y="1557867"/>
                <a:ext cx="296334" cy="27940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6" name="Straight Connector 100"/>
              <p:cNvCxnSpPr>
                <a:cxnSpLocks noChangeShapeType="1"/>
              </p:cNvCxnSpPr>
              <p:nvPr/>
            </p:nvCxnSpPr>
            <p:spPr bwMode="auto">
              <a:xfrm flipV="1">
                <a:off x="1363134" y="1557867"/>
                <a:ext cx="296334" cy="27940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77" name="Group 51"/>
          <p:cNvGrpSpPr>
            <a:grpSpLocks/>
          </p:cNvGrpSpPr>
          <p:nvPr/>
        </p:nvGrpSpPr>
        <p:grpSpPr bwMode="auto">
          <a:xfrm>
            <a:off x="3789590" y="2431538"/>
            <a:ext cx="1887538" cy="219075"/>
            <a:chOff x="3761844" y="2270394"/>
            <a:chExt cx="1887456" cy="218089"/>
          </a:xfrm>
        </p:grpSpPr>
        <p:grpSp>
          <p:nvGrpSpPr>
            <p:cNvPr id="78" name="Group 120"/>
            <p:cNvGrpSpPr>
              <a:grpSpLocks/>
            </p:cNvGrpSpPr>
            <p:nvPr/>
          </p:nvGrpSpPr>
          <p:grpSpPr bwMode="auto">
            <a:xfrm>
              <a:off x="3761844" y="2270394"/>
              <a:ext cx="1722861" cy="218089"/>
              <a:chOff x="7089244" y="2095658"/>
              <a:chExt cx="1722861" cy="218089"/>
            </a:xfrm>
          </p:grpSpPr>
          <p:sp>
            <p:nvSpPr>
              <p:cNvPr id="80" name="Line 60"/>
              <p:cNvSpPr>
                <a:spLocks noChangeShapeType="1"/>
              </p:cNvSpPr>
              <p:nvPr/>
            </p:nvSpPr>
            <p:spPr bwMode="auto">
              <a:xfrm flipV="1">
                <a:off x="8263775" y="2313747"/>
                <a:ext cx="548330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60"/>
              <p:cNvSpPr>
                <a:spLocks noChangeShapeType="1"/>
              </p:cNvSpPr>
              <p:nvPr/>
            </p:nvSpPr>
            <p:spPr bwMode="auto">
              <a:xfrm flipV="1">
                <a:off x="7678464" y="2179740"/>
                <a:ext cx="548330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60"/>
              <p:cNvSpPr>
                <a:spLocks noChangeShapeType="1"/>
              </p:cNvSpPr>
              <p:nvPr/>
            </p:nvSpPr>
            <p:spPr bwMode="auto">
              <a:xfrm flipV="1">
                <a:off x="8047370" y="2095658"/>
                <a:ext cx="548330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" name="Group 43"/>
              <p:cNvGrpSpPr>
                <a:grpSpLocks/>
              </p:cNvGrpSpPr>
              <p:nvPr/>
            </p:nvGrpSpPr>
            <p:grpSpPr bwMode="auto">
              <a:xfrm>
                <a:off x="7089244" y="2214775"/>
                <a:ext cx="788182" cy="89338"/>
                <a:chOff x="7089244" y="2331871"/>
                <a:chExt cx="788182" cy="89338"/>
              </a:xfrm>
            </p:grpSpPr>
            <p:sp>
              <p:nvSpPr>
                <p:cNvPr id="84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7329096" y="2421209"/>
                  <a:ext cx="548330" cy="0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7089244" y="2331871"/>
                  <a:ext cx="548330" cy="0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9" name="Line 60"/>
            <p:cNvSpPr>
              <a:spLocks noChangeShapeType="1"/>
            </p:cNvSpPr>
            <p:nvPr/>
          </p:nvSpPr>
          <p:spPr bwMode="auto">
            <a:xfrm flipV="1">
              <a:off x="5100970" y="2371994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" name="Group 102"/>
          <p:cNvGrpSpPr>
            <a:grpSpLocks/>
          </p:cNvGrpSpPr>
          <p:nvPr/>
        </p:nvGrpSpPr>
        <p:grpSpPr bwMode="auto">
          <a:xfrm>
            <a:off x="3528358" y="1719949"/>
            <a:ext cx="482600" cy="296863"/>
            <a:chOff x="1281609" y="1557867"/>
            <a:chExt cx="481722" cy="297446"/>
          </a:xfrm>
        </p:grpSpPr>
        <p:pic>
          <p:nvPicPr>
            <p:cNvPr id="87" name="Picture 103" descr="2733431-golden-gate-bridge-illustration.jpg"/>
            <p:cNvPicPr>
              <a:picLocks noChangeAspect="1"/>
            </p:cNvPicPr>
            <p:nvPr/>
          </p:nvPicPr>
          <p:blipFill>
            <a:blip r:embed="rId2"/>
            <a:srcRect t="24631" b="26112"/>
            <a:stretch>
              <a:fillRect/>
            </a:stretch>
          </p:blipFill>
          <p:spPr bwMode="auto">
            <a:xfrm>
              <a:off x="1281609" y="1618034"/>
              <a:ext cx="481722" cy="237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8" name="Group 104"/>
            <p:cNvGrpSpPr>
              <a:grpSpLocks/>
            </p:cNvGrpSpPr>
            <p:nvPr/>
          </p:nvGrpSpPr>
          <p:grpSpPr bwMode="auto">
            <a:xfrm>
              <a:off x="1363133" y="1557867"/>
              <a:ext cx="296335" cy="279400"/>
              <a:chOff x="1363133" y="1557867"/>
              <a:chExt cx="296335" cy="279400"/>
            </a:xfrm>
          </p:grpSpPr>
          <p:cxnSp>
            <p:nvCxnSpPr>
              <p:cNvPr id="89" name="Straight Connector 105"/>
              <p:cNvCxnSpPr>
                <a:cxnSpLocks noChangeShapeType="1"/>
              </p:cNvCxnSpPr>
              <p:nvPr/>
            </p:nvCxnSpPr>
            <p:spPr bwMode="auto">
              <a:xfrm>
                <a:off x="1363133" y="1557867"/>
                <a:ext cx="296334" cy="27940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0" name="Straight Connector 106"/>
              <p:cNvCxnSpPr>
                <a:cxnSpLocks noChangeShapeType="1"/>
              </p:cNvCxnSpPr>
              <p:nvPr/>
            </p:nvCxnSpPr>
            <p:spPr bwMode="auto">
              <a:xfrm flipV="1">
                <a:off x="1363134" y="1557867"/>
                <a:ext cx="296334" cy="27940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91" name="Group 107"/>
          <p:cNvGrpSpPr>
            <a:grpSpLocks/>
          </p:cNvGrpSpPr>
          <p:nvPr/>
        </p:nvGrpSpPr>
        <p:grpSpPr bwMode="auto">
          <a:xfrm>
            <a:off x="5243705" y="1710813"/>
            <a:ext cx="481012" cy="296863"/>
            <a:chOff x="1281609" y="1557867"/>
            <a:chExt cx="481722" cy="297446"/>
          </a:xfrm>
        </p:grpSpPr>
        <p:pic>
          <p:nvPicPr>
            <p:cNvPr id="92" name="Picture 108" descr="2733431-golden-gate-bridge-illustration.jpg"/>
            <p:cNvPicPr>
              <a:picLocks noChangeAspect="1"/>
            </p:cNvPicPr>
            <p:nvPr/>
          </p:nvPicPr>
          <p:blipFill>
            <a:blip r:embed="rId2"/>
            <a:srcRect t="24631" b="26112"/>
            <a:stretch>
              <a:fillRect/>
            </a:stretch>
          </p:blipFill>
          <p:spPr bwMode="auto">
            <a:xfrm>
              <a:off x="1281609" y="1618034"/>
              <a:ext cx="481722" cy="237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3" name="Group 109"/>
            <p:cNvGrpSpPr>
              <a:grpSpLocks/>
            </p:cNvGrpSpPr>
            <p:nvPr/>
          </p:nvGrpSpPr>
          <p:grpSpPr bwMode="auto">
            <a:xfrm>
              <a:off x="1363133" y="1557867"/>
              <a:ext cx="296335" cy="279400"/>
              <a:chOff x="1363133" y="1557867"/>
              <a:chExt cx="296335" cy="279400"/>
            </a:xfrm>
          </p:grpSpPr>
          <p:cxnSp>
            <p:nvCxnSpPr>
              <p:cNvPr id="94" name="Straight Connector 110"/>
              <p:cNvCxnSpPr>
                <a:cxnSpLocks noChangeShapeType="1"/>
              </p:cNvCxnSpPr>
              <p:nvPr/>
            </p:nvCxnSpPr>
            <p:spPr bwMode="auto">
              <a:xfrm>
                <a:off x="1363133" y="1557867"/>
                <a:ext cx="296334" cy="27940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5" name="Straight Connector 111"/>
              <p:cNvCxnSpPr>
                <a:cxnSpLocks noChangeShapeType="1"/>
              </p:cNvCxnSpPr>
              <p:nvPr/>
            </p:nvCxnSpPr>
            <p:spPr bwMode="auto">
              <a:xfrm flipV="1">
                <a:off x="1363134" y="1557867"/>
                <a:ext cx="296334" cy="27940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96" name="Group 112"/>
          <p:cNvGrpSpPr>
            <a:grpSpLocks/>
          </p:cNvGrpSpPr>
          <p:nvPr/>
        </p:nvGrpSpPr>
        <p:grpSpPr bwMode="auto">
          <a:xfrm>
            <a:off x="6894705" y="1702876"/>
            <a:ext cx="481012" cy="296862"/>
            <a:chOff x="1281609" y="1557867"/>
            <a:chExt cx="481722" cy="297446"/>
          </a:xfrm>
        </p:grpSpPr>
        <p:pic>
          <p:nvPicPr>
            <p:cNvPr id="97" name="Picture 113" descr="2733431-golden-gate-bridge-illustration.jpg"/>
            <p:cNvPicPr>
              <a:picLocks noChangeAspect="1"/>
            </p:cNvPicPr>
            <p:nvPr/>
          </p:nvPicPr>
          <p:blipFill>
            <a:blip r:embed="rId2"/>
            <a:srcRect t="24631" b="26112"/>
            <a:stretch>
              <a:fillRect/>
            </a:stretch>
          </p:blipFill>
          <p:spPr bwMode="auto">
            <a:xfrm>
              <a:off x="1281609" y="1618034"/>
              <a:ext cx="481722" cy="237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8" name="Group 114"/>
            <p:cNvGrpSpPr>
              <a:grpSpLocks/>
            </p:cNvGrpSpPr>
            <p:nvPr/>
          </p:nvGrpSpPr>
          <p:grpSpPr bwMode="auto">
            <a:xfrm>
              <a:off x="1363133" y="1557867"/>
              <a:ext cx="296335" cy="279400"/>
              <a:chOff x="1363133" y="1557867"/>
              <a:chExt cx="296335" cy="279400"/>
            </a:xfrm>
          </p:grpSpPr>
          <p:cxnSp>
            <p:nvCxnSpPr>
              <p:cNvPr id="99" name="Straight Connector 115"/>
              <p:cNvCxnSpPr>
                <a:cxnSpLocks noChangeShapeType="1"/>
              </p:cNvCxnSpPr>
              <p:nvPr/>
            </p:nvCxnSpPr>
            <p:spPr bwMode="auto">
              <a:xfrm>
                <a:off x="1363133" y="1557867"/>
                <a:ext cx="296334" cy="27940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0" name="Straight Connector 116"/>
              <p:cNvCxnSpPr>
                <a:cxnSpLocks noChangeShapeType="1"/>
              </p:cNvCxnSpPr>
              <p:nvPr/>
            </p:nvCxnSpPr>
            <p:spPr bwMode="auto">
              <a:xfrm flipV="1">
                <a:off x="1363134" y="1557867"/>
                <a:ext cx="296334" cy="27940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sp>
        <p:nvSpPr>
          <p:cNvPr id="101" name="Line 60"/>
          <p:cNvSpPr>
            <a:spLocks noChangeShapeType="1"/>
          </p:cNvSpPr>
          <p:nvPr/>
        </p:nvSpPr>
        <p:spPr bwMode="auto">
          <a:xfrm>
            <a:off x="1763940" y="2156901"/>
            <a:ext cx="2003425" cy="4762"/>
          </a:xfrm>
          <a:prstGeom prst="line">
            <a:avLst/>
          </a:prstGeom>
          <a:noFill/>
          <a:ln w="76200" cmpd="sng">
            <a:solidFill>
              <a:srgbClr val="00CC99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>
              <a:ln w="76200" cmpd="sng">
                <a:solidFill>
                  <a:schemeClr val="tx1"/>
                </a:solidFill>
              </a:ln>
              <a:latin typeface="Arial" pitchFamily="34" charset="0"/>
              <a:cs typeface="+mn-cs"/>
            </a:endParaRPr>
          </a:p>
        </p:txBody>
      </p:sp>
      <p:sp>
        <p:nvSpPr>
          <p:cNvPr id="102" name="Rectangle 101"/>
          <p:cNvSpPr>
            <a:spLocks noChangeArrowheads="1"/>
          </p:cNvSpPr>
          <p:nvPr/>
        </p:nvSpPr>
        <p:spPr bwMode="auto">
          <a:xfrm>
            <a:off x="3545115" y="2104513"/>
            <a:ext cx="452438" cy="100013"/>
          </a:xfrm>
          <a:prstGeom prst="rect">
            <a:avLst/>
          </a:prstGeom>
          <a:solidFill>
            <a:srgbClr val="E4E528"/>
          </a:solidFill>
          <a:ln w="9525" algn="ctr">
            <a:solidFill>
              <a:srgbClr val="E4E528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03" name="Line 60"/>
          <p:cNvSpPr>
            <a:spLocks noChangeShapeType="1"/>
          </p:cNvSpPr>
          <p:nvPr/>
        </p:nvSpPr>
        <p:spPr bwMode="auto">
          <a:xfrm>
            <a:off x="5726340" y="2153726"/>
            <a:ext cx="1350963" cy="3175"/>
          </a:xfrm>
          <a:prstGeom prst="line">
            <a:avLst/>
          </a:prstGeom>
          <a:noFill/>
          <a:ln w="76200" cmpd="sng">
            <a:solidFill>
              <a:srgbClr val="E500E5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>
              <a:ln w="76200" cmpd="sng">
                <a:solidFill>
                  <a:schemeClr val="tx1"/>
                </a:solidFill>
              </a:ln>
              <a:latin typeface="Arial" pitchFamily="34" charset="0"/>
              <a:cs typeface="+mn-cs"/>
            </a:endParaRPr>
          </a:p>
        </p:txBody>
      </p:sp>
      <p:sp>
        <p:nvSpPr>
          <p:cNvPr id="104" name="Rectangle 103"/>
          <p:cNvSpPr>
            <a:spLocks noChangeArrowheads="1"/>
          </p:cNvSpPr>
          <p:nvPr/>
        </p:nvSpPr>
        <p:spPr bwMode="auto">
          <a:xfrm>
            <a:off x="6889978" y="2096576"/>
            <a:ext cx="477837" cy="115652"/>
          </a:xfrm>
          <a:prstGeom prst="rect">
            <a:avLst/>
          </a:prstGeom>
          <a:solidFill>
            <a:srgbClr val="E4E528"/>
          </a:solidFill>
          <a:ln w="9525" algn="ctr">
            <a:solidFill>
              <a:srgbClr val="E4E528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05" name="Rectangle 104"/>
          <p:cNvSpPr>
            <a:spLocks noChangeArrowheads="1"/>
          </p:cNvSpPr>
          <p:nvPr/>
        </p:nvSpPr>
        <p:spPr bwMode="auto">
          <a:xfrm>
            <a:off x="5251678" y="2099751"/>
            <a:ext cx="474662" cy="123825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06" name="Rectangle 105"/>
          <p:cNvSpPr>
            <a:spLocks noChangeArrowheads="1"/>
          </p:cNvSpPr>
          <p:nvPr/>
        </p:nvSpPr>
        <p:spPr bwMode="auto">
          <a:xfrm>
            <a:off x="1322615" y="2083876"/>
            <a:ext cx="457200" cy="134937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11" name="TextBox 110"/>
          <p:cNvSpPr txBox="1">
            <a:spLocks noChangeArrowheads="1"/>
          </p:cNvSpPr>
          <p:nvPr/>
        </p:nvSpPr>
        <p:spPr bwMode="auto">
          <a:xfrm>
            <a:off x="270935" y="3099440"/>
            <a:ext cx="653552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 smtClean="0">
              <a:latin typeface="CMU Bright Roman"/>
              <a:cs typeface="CMU Bright Roman"/>
            </a:endParaRPr>
          </a:p>
          <a:p>
            <a:r>
              <a:rPr lang="en-US" dirty="0">
                <a:latin typeface="CMU Bright Roman"/>
                <a:cs typeface="CMU Bright Roman"/>
              </a:rPr>
              <a:t>N</a:t>
            </a:r>
            <a:r>
              <a:rPr lang="en-US" dirty="0" smtClean="0">
                <a:latin typeface="CMU Bright Roman"/>
                <a:cs typeface="CMU Bright Roman"/>
              </a:rPr>
              <a:t>ecessary condition:</a:t>
            </a:r>
            <a:endParaRPr lang="en-US" dirty="0">
              <a:latin typeface="CMU Bright Roman"/>
              <a:cs typeface="CMU Bright Roman"/>
            </a:endParaRPr>
          </a:p>
          <a:p>
            <a:r>
              <a:rPr lang="en-US" dirty="0" smtClean="0">
                <a:latin typeface="CMU Bright Roman"/>
                <a:cs typeface="CMU Bright Roman"/>
              </a:rPr>
              <a:t>	</a:t>
            </a:r>
          </a:p>
          <a:p>
            <a:endParaRPr lang="en-US" dirty="0">
              <a:latin typeface="CMU Bright Roman"/>
              <a:cs typeface="CMU Bright Roman"/>
            </a:endParaRPr>
          </a:p>
          <a:p>
            <a:endParaRPr lang="en-US" dirty="0">
              <a:latin typeface="CMU Bright Roman"/>
              <a:cs typeface="CMU Bright Roman"/>
            </a:endParaRPr>
          </a:p>
          <a:p>
            <a:endParaRPr lang="en-US" dirty="0">
              <a:latin typeface="CMU Bright Roman"/>
              <a:cs typeface="CMU Bright Roman"/>
            </a:endParaRPr>
          </a:p>
          <a:p>
            <a:endParaRPr lang="en-US" dirty="0">
              <a:latin typeface="CMU Bright Roman"/>
              <a:cs typeface="CMU Bright Roman"/>
            </a:endParaRPr>
          </a:p>
          <a:p>
            <a:endParaRPr lang="en-US" dirty="0">
              <a:latin typeface="CMU Bright Roman"/>
              <a:cs typeface="CMU Bright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2691" y="4089741"/>
            <a:ext cx="5184709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CMU Bright Roman"/>
                <a:cs typeface="CMU Bright Roman"/>
              </a:rPr>
              <a:t>all interleaved repeats are bridged.</a:t>
            </a:r>
            <a:endParaRPr lang="en-US" dirty="0">
              <a:latin typeface="CMU Bright Roman"/>
              <a:cs typeface="CMU Bright Roman"/>
            </a:endParaRPr>
          </a:p>
        </p:txBody>
      </p:sp>
    </p:spTree>
    <p:extLst>
      <p:ext uri="{BB962C8B-B14F-4D97-AF65-F5344CB8AC3E}">
        <p14:creationId xmlns:p14="http://schemas.microsoft.com/office/powerpoint/2010/main" val="11239492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-0.43212 0.0048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5" y="23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36267 -0.0039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-208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4.81481E-6 L -0.43229 0.0023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32" y="11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L 0.36129 0.0013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56" y="6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5903 -0.00093 " pathEditMode="relative" ptsTypes="AA">
                                      <p:cBhvr>
                                        <p:cTn id="7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3264 0 " pathEditMode="relative" ptsTypes="AA">
                                      <p:cBhvr>
                                        <p:cTn id="7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302 0 " pathEditMode="relative" ptsTypes="AA">
                                      <p:cBhvr>
                                        <p:cTn id="7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302 0 " pathEditMode="relative" ptsTypes="AA">
                                      <p:cBhvr>
                                        <p:cTn id="8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2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687294" y="6466184"/>
            <a:ext cx="6535524" cy="415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 smtClean="0">
              <a:latin typeface="CMU Bright Roman"/>
              <a:cs typeface="CMU Bright Roman"/>
            </a:endParaRPr>
          </a:p>
          <a:p>
            <a:endParaRPr lang="en-US" dirty="0">
              <a:latin typeface="CMU Bright Roman"/>
              <a:cs typeface="CMU Bright Roman"/>
            </a:endParaRPr>
          </a:p>
          <a:p>
            <a:endParaRPr lang="en-US" dirty="0" smtClean="0">
              <a:latin typeface="CMU Bright Roman"/>
              <a:cs typeface="CMU Bright Roman"/>
            </a:endParaRPr>
          </a:p>
          <a:p>
            <a:endParaRPr lang="en-US" dirty="0">
              <a:latin typeface="CMU Bright Roman"/>
              <a:cs typeface="CMU Bright Roman"/>
            </a:endParaRPr>
          </a:p>
          <a:p>
            <a:pPr algn="l"/>
            <a:r>
              <a:rPr lang="en-US" dirty="0" smtClean="0">
                <a:latin typeface="CMU Bright Roman"/>
                <a:cs typeface="CMU Bright Roman"/>
              </a:rPr>
              <a:t>	</a:t>
            </a:r>
          </a:p>
          <a:p>
            <a:endParaRPr lang="en-US" dirty="0">
              <a:latin typeface="CMU Bright Roman"/>
              <a:cs typeface="CMU Bright Roman"/>
            </a:endParaRPr>
          </a:p>
          <a:p>
            <a:endParaRPr lang="en-US" dirty="0">
              <a:latin typeface="CMU Bright Roman"/>
              <a:cs typeface="CMU Bright Roman"/>
            </a:endParaRPr>
          </a:p>
          <a:p>
            <a:endParaRPr lang="en-US" dirty="0">
              <a:latin typeface="CMU Bright Roman"/>
              <a:cs typeface="CMU Bright Roman"/>
            </a:endParaRPr>
          </a:p>
          <a:p>
            <a:endParaRPr lang="en-US" dirty="0">
              <a:latin typeface="CMU Bright Roman"/>
              <a:cs typeface="CMU Bright Roman"/>
            </a:endParaRPr>
          </a:p>
          <a:p>
            <a:endParaRPr lang="en-US" dirty="0">
              <a:latin typeface="CMU Bright Roman"/>
              <a:cs typeface="CMU Bright Roman"/>
            </a:endParaRPr>
          </a:p>
          <a:p>
            <a:endParaRPr lang="en-US" dirty="0">
              <a:latin typeface="CMU Bright Roman"/>
              <a:cs typeface="CMU Bright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04565" cy="804333"/>
          </a:xfrm>
        </p:spPr>
        <p:txBody>
          <a:bodyPr/>
          <a:lstStyle/>
          <a:p>
            <a:pPr algn="l"/>
            <a:r>
              <a:rPr lang="en-US" dirty="0" smtClean="0"/>
              <a:t>Lower bound: triple repeats</a:t>
            </a:r>
            <a:endParaRPr lang="en-US" dirty="0"/>
          </a:p>
        </p:txBody>
      </p:sp>
      <p:sp>
        <p:nvSpPr>
          <p:cNvPr id="27" name="Line 3"/>
          <p:cNvSpPr>
            <a:spLocks noChangeShapeType="1"/>
          </p:cNvSpPr>
          <p:nvPr/>
        </p:nvSpPr>
        <p:spPr bwMode="auto">
          <a:xfrm flipV="1">
            <a:off x="678090" y="2155313"/>
            <a:ext cx="8050213" cy="0"/>
          </a:xfrm>
          <a:prstGeom prst="line">
            <a:avLst/>
          </a:prstGeom>
          <a:noFill/>
          <a:ln w="7620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ln w="127000" cmpd="sng">
                <a:solidFill>
                  <a:schemeClr val="tx1"/>
                </a:solidFill>
              </a:ln>
              <a:latin typeface="Arial" pitchFamily="34" charset="0"/>
              <a:cs typeface="+mn-cs"/>
            </a:endParaRPr>
          </a:p>
        </p:txBody>
      </p:sp>
      <p:grpSp>
        <p:nvGrpSpPr>
          <p:cNvPr id="28" name="Group 120"/>
          <p:cNvGrpSpPr>
            <a:grpSpLocks/>
          </p:cNvGrpSpPr>
          <p:nvPr/>
        </p:nvGrpSpPr>
        <p:grpSpPr bwMode="auto">
          <a:xfrm>
            <a:off x="7161440" y="2347401"/>
            <a:ext cx="1462088" cy="395287"/>
            <a:chOff x="7134355" y="2095658"/>
            <a:chExt cx="1461345" cy="395889"/>
          </a:xfrm>
        </p:grpSpPr>
        <p:sp>
          <p:nvSpPr>
            <p:cNvPr id="29" name="Line 60"/>
            <p:cNvSpPr>
              <a:spLocks noChangeShapeType="1"/>
            </p:cNvSpPr>
            <p:nvPr/>
          </p:nvSpPr>
          <p:spPr bwMode="auto">
            <a:xfrm flipV="1">
              <a:off x="7374775" y="2491547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60"/>
            <p:cNvSpPr>
              <a:spLocks noChangeShapeType="1"/>
            </p:cNvSpPr>
            <p:nvPr/>
          </p:nvSpPr>
          <p:spPr bwMode="auto">
            <a:xfrm flipV="1">
              <a:off x="7678464" y="2179740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60"/>
            <p:cNvSpPr>
              <a:spLocks noChangeShapeType="1"/>
            </p:cNvSpPr>
            <p:nvPr/>
          </p:nvSpPr>
          <p:spPr bwMode="auto">
            <a:xfrm flipV="1">
              <a:off x="8047370" y="2095658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60"/>
            <p:cNvSpPr>
              <a:spLocks noChangeShapeType="1"/>
            </p:cNvSpPr>
            <p:nvPr/>
          </p:nvSpPr>
          <p:spPr bwMode="auto">
            <a:xfrm flipV="1">
              <a:off x="7134355" y="2304113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119"/>
          <p:cNvGrpSpPr>
            <a:grpSpLocks/>
          </p:cNvGrpSpPr>
          <p:nvPr/>
        </p:nvGrpSpPr>
        <p:grpSpPr bwMode="auto">
          <a:xfrm>
            <a:off x="592365" y="2396082"/>
            <a:ext cx="1104900" cy="339725"/>
            <a:chOff x="565802" y="2204266"/>
            <a:chExt cx="1103913" cy="339833"/>
          </a:xfrm>
        </p:grpSpPr>
        <p:sp>
          <p:nvSpPr>
            <p:cNvPr id="36" name="Line 60"/>
            <p:cNvSpPr>
              <a:spLocks noChangeShapeType="1"/>
            </p:cNvSpPr>
            <p:nvPr/>
          </p:nvSpPr>
          <p:spPr bwMode="auto">
            <a:xfrm flipV="1">
              <a:off x="899019" y="2204266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60"/>
            <p:cNvSpPr>
              <a:spLocks noChangeShapeType="1"/>
            </p:cNvSpPr>
            <p:nvPr/>
          </p:nvSpPr>
          <p:spPr bwMode="auto">
            <a:xfrm flipV="1">
              <a:off x="565802" y="2319880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60"/>
            <p:cNvSpPr>
              <a:spLocks noChangeShapeType="1"/>
            </p:cNvSpPr>
            <p:nvPr/>
          </p:nvSpPr>
          <p:spPr bwMode="auto">
            <a:xfrm flipV="1">
              <a:off x="1121385" y="2414181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60"/>
            <p:cNvSpPr>
              <a:spLocks noChangeShapeType="1"/>
            </p:cNvSpPr>
            <p:nvPr/>
          </p:nvSpPr>
          <p:spPr bwMode="auto">
            <a:xfrm flipV="1">
              <a:off x="769872" y="2544099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" name="Group 66"/>
          <p:cNvGrpSpPr>
            <a:grpSpLocks/>
          </p:cNvGrpSpPr>
          <p:nvPr/>
        </p:nvGrpSpPr>
        <p:grpSpPr bwMode="auto">
          <a:xfrm>
            <a:off x="5406710" y="2487344"/>
            <a:ext cx="1827745" cy="398218"/>
            <a:chOff x="3949138" y="2235795"/>
            <a:chExt cx="1827052" cy="398538"/>
          </a:xfrm>
        </p:grpSpPr>
        <p:sp>
          <p:nvSpPr>
            <p:cNvPr id="41" name="Line 60"/>
            <p:cNvSpPr>
              <a:spLocks noChangeShapeType="1"/>
            </p:cNvSpPr>
            <p:nvPr/>
          </p:nvSpPr>
          <p:spPr bwMode="auto">
            <a:xfrm flipV="1">
              <a:off x="3949138" y="2529472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60"/>
            <p:cNvSpPr>
              <a:spLocks noChangeShapeType="1"/>
            </p:cNvSpPr>
            <p:nvPr/>
          </p:nvSpPr>
          <p:spPr bwMode="auto">
            <a:xfrm flipV="1">
              <a:off x="4527687" y="2351409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60"/>
            <p:cNvSpPr>
              <a:spLocks noChangeShapeType="1"/>
            </p:cNvSpPr>
            <p:nvPr/>
          </p:nvSpPr>
          <p:spPr bwMode="auto">
            <a:xfrm flipV="1">
              <a:off x="4894645" y="2503809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60"/>
            <p:cNvSpPr>
              <a:spLocks noChangeShapeType="1"/>
            </p:cNvSpPr>
            <p:nvPr/>
          </p:nvSpPr>
          <p:spPr bwMode="auto">
            <a:xfrm flipV="1">
              <a:off x="5050706" y="2235795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60"/>
            <p:cNvSpPr>
              <a:spLocks noChangeShapeType="1"/>
            </p:cNvSpPr>
            <p:nvPr/>
          </p:nvSpPr>
          <p:spPr bwMode="auto">
            <a:xfrm flipV="1">
              <a:off x="5227860" y="2396954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60"/>
            <p:cNvSpPr>
              <a:spLocks noChangeShapeType="1"/>
            </p:cNvSpPr>
            <p:nvPr/>
          </p:nvSpPr>
          <p:spPr bwMode="auto">
            <a:xfrm flipV="1">
              <a:off x="4223188" y="2634333"/>
              <a:ext cx="54833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74498" y="2148434"/>
            <a:ext cx="2300288" cy="645584"/>
            <a:chOff x="1574498" y="2148434"/>
            <a:chExt cx="2300288" cy="645584"/>
          </a:xfrm>
        </p:grpSpPr>
        <p:grpSp>
          <p:nvGrpSpPr>
            <p:cNvPr id="56" name="Group 67"/>
            <p:cNvGrpSpPr>
              <a:grpSpLocks/>
            </p:cNvGrpSpPr>
            <p:nvPr/>
          </p:nvGrpSpPr>
          <p:grpSpPr bwMode="auto">
            <a:xfrm>
              <a:off x="1574498" y="2473343"/>
              <a:ext cx="2300288" cy="320675"/>
              <a:chOff x="1632935" y="2188501"/>
              <a:chExt cx="2299511" cy="320565"/>
            </a:xfrm>
          </p:grpSpPr>
          <p:sp>
            <p:nvSpPr>
              <p:cNvPr id="57" name="Line 60"/>
              <p:cNvSpPr>
                <a:spLocks noChangeShapeType="1"/>
              </p:cNvSpPr>
              <p:nvPr/>
            </p:nvSpPr>
            <p:spPr bwMode="auto">
              <a:xfrm flipV="1">
                <a:off x="1632935" y="2509066"/>
                <a:ext cx="548330" cy="0"/>
              </a:xfrm>
              <a:prstGeom prst="line">
                <a:avLst/>
              </a:prstGeom>
              <a:noFill/>
              <a:ln w="57150">
                <a:solidFill>
                  <a:srgbClr val="00CC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60"/>
              <p:cNvSpPr>
                <a:spLocks noChangeShapeType="1"/>
              </p:cNvSpPr>
              <p:nvPr/>
            </p:nvSpPr>
            <p:spPr bwMode="auto">
              <a:xfrm flipV="1">
                <a:off x="1788995" y="2241052"/>
                <a:ext cx="548330" cy="0"/>
              </a:xfrm>
              <a:prstGeom prst="line">
                <a:avLst/>
              </a:prstGeom>
              <a:noFill/>
              <a:ln w="57150">
                <a:solidFill>
                  <a:srgbClr val="00CC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60"/>
              <p:cNvSpPr>
                <a:spLocks noChangeShapeType="1"/>
              </p:cNvSpPr>
              <p:nvPr/>
            </p:nvSpPr>
            <p:spPr bwMode="auto">
              <a:xfrm flipV="1">
                <a:off x="1966149" y="2402211"/>
                <a:ext cx="548330" cy="0"/>
              </a:xfrm>
              <a:prstGeom prst="line">
                <a:avLst/>
              </a:prstGeom>
              <a:noFill/>
              <a:ln w="57150">
                <a:solidFill>
                  <a:srgbClr val="00CC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60"/>
              <p:cNvSpPr>
                <a:spLocks noChangeShapeType="1"/>
              </p:cNvSpPr>
              <p:nvPr/>
            </p:nvSpPr>
            <p:spPr bwMode="auto">
              <a:xfrm flipV="1">
                <a:off x="2396376" y="2318128"/>
                <a:ext cx="548330" cy="0"/>
              </a:xfrm>
              <a:prstGeom prst="line">
                <a:avLst/>
              </a:prstGeom>
              <a:noFill/>
              <a:ln w="57150">
                <a:solidFill>
                  <a:srgbClr val="00CC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1" name="Group 72"/>
              <p:cNvGrpSpPr>
                <a:grpSpLocks/>
              </p:cNvGrpSpPr>
              <p:nvPr/>
            </p:nvGrpSpPr>
            <p:grpSpPr bwMode="auto">
              <a:xfrm>
                <a:off x="3172470" y="2188501"/>
                <a:ext cx="759976" cy="119117"/>
                <a:chOff x="3172470" y="2305597"/>
                <a:chExt cx="759976" cy="119117"/>
              </a:xfrm>
            </p:grpSpPr>
            <p:sp>
              <p:nvSpPr>
                <p:cNvPr id="63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3172470" y="2424714"/>
                  <a:ext cx="548330" cy="0"/>
                </a:xfrm>
                <a:prstGeom prst="line">
                  <a:avLst/>
                </a:prstGeom>
                <a:noFill/>
                <a:ln w="57150">
                  <a:solidFill>
                    <a:srgbClr val="00CC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3384116" y="2305597"/>
                  <a:ext cx="548330" cy="0"/>
                </a:xfrm>
                <a:prstGeom prst="line">
                  <a:avLst/>
                </a:prstGeom>
                <a:noFill/>
                <a:ln w="57150">
                  <a:solidFill>
                    <a:srgbClr val="00CC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" name="Line 60"/>
              <p:cNvSpPr>
                <a:spLocks noChangeShapeType="1"/>
              </p:cNvSpPr>
              <p:nvPr/>
            </p:nvSpPr>
            <p:spPr bwMode="auto">
              <a:xfrm flipV="1">
                <a:off x="2724798" y="2449506"/>
                <a:ext cx="548330" cy="0"/>
              </a:xfrm>
              <a:prstGeom prst="line">
                <a:avLst/>
              </a:prstGeom>
              <a:noFill/>
              <a:ln w="57150">
                <a:solidFill>
                  <a:srgbClr val="00CC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1" name="Line 60"/>
            <p:cNvSpPr>
              <a:spLocks noChangeShapeType="1"/>
            </p:cNvSpPr>
            <p:nvPr/>
          </p:nvSpPr>
          <p:spPr bwMode="auto">
            <a:xfrm>
              <a:off x="1763940" y="2148434"/>
              <a:ext cx="2003425" cy="4762"/>
            </a:xfrm>
            <a:prstGeom prst="line">
              <a:avLst/>
            </a:prstGeom>
            <a:noFill/>
            <a:ln w="7620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ln w="76200" cmpd="sng">
                  <a:solidFill>
                    <a:schemeClr val="tx1"/>
                  </a:solidFill>
                </a:ln>
                <a:latin typeface="Arial" pitchFamily="34" charset="0"/>
                <a:cs typeface="+mn-cs"/>
              </a:endParaRPr>
            </a:p>
          </p:txBody>
        </p:sp>
      </p:grpSp>
      <p:sp>
        <p:nvSpPr>
          <p:cNvPr id="106" name="Rectangle 105"/>
          <p:cNvSpPr>
            <a:spLocks noChangeArrowheads="1"/>
          </p:cNvSpPr>
          <p:nvPr/>
        </p:nvSpPr>
        <p:spPr bwMode="auto">
          <a:xfrm>
            <a:off x="1339549" y="2083876"/>
            <a:ext cx="457200" cy="134937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781123" y="2153726"/>
            <a:ext cx="1851555" cy="706437"/>
            <a:chOff x="3781123" y="2153726"/>
            <a:chExt cx="1851555" cy="706437"/>
          </a:xfrm>
        </p:grpSpPr>
        <p:sp>
          <p:nvSpPr>
            <p:cNvPr id="103" name="Line 60"/>
            <p:cNvSpPr>
              <a:spLocks noChangeShapeType="1"/>
            </p:cNvSpPr>
            <p:nvPr/>
          </p:nvSpPr>
          <p:spPr bwMode="auto">
            <a:xfrm>
              <a:off x="4126140" y="2153726"/>
              <a:ext cx="1350963" cy="3175"/>
            </a:xfrm>
            <a:prstGeom prst="line">
              <a:avLst/>
            </a:prstGeom>
            <a:noFill/>
            <a:ln w="76200" cmpd="sng">
              <a:solidFill>
                <a:srgbClr val="E500E5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ln w="76200" cmpd="sng">
                  <a:solidFill>
                    <a:schemeClr val="tx1"/>
                  </a:solidFill>
                </a:ln>
                <a:latin typeface="Arial" pitchFamily="34" charset="0"/>
                <a:cs typeface="+mn-cs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781123" y="2449001"/>
              <a:ext cx="1851555" cy="411162"/>
              <a:chOff x="3781123" y="2449001"/>
              <a:chExt cx="1851555" cy="411162"/>
            </a:xfrm>
          </p:grpSpPr>
          <p:grpSp>
            <p:nvGrpSpPr>
              <p:cNvPr id="65" name="Group 77"/>
              <p:cNvGrpSpPr>
                <a:grpSpLocks/>
              </p:cNvGrpSpPr>
              <p:nvPr/>
            </p:nvGrpSpPr>
            <p:grpSpPr bwMode="auto">
              <a:xfrm>
                <a:off x="4018190" y="2449001"/>
                <a:ext cx="1614488" cy="411162"/>
                <a:chOff x="4160730" y="2199009"/>
                <a:chExt cx="1615460" cy="409904"/>
              </a:xfrm>
            </p:grpSpPr>
            <p:sp>
              <p:nvSpPr>
                <p:cNvPr id="66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4160730" y="2199009"/>
                  <a:ext cx="548018" cy="0"/>
                </a:xfrm>
                <a:prstGeom prst="line">
                  <a:avLst/>
                </a:prstGeom>
                <a:noFill/>
                <a:ln w="57150" cmpd="sng">
                  <a:solidFill>
                    <a:srgbClr val="E500E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>
                    <a:latin typeface="Arial" pitchFamily="34" charset="0"/>
                    <a:cs typeface="+mn-cs"/>
                  </a:endParaRPr>
                </a:p>
              </p:txBody>
            </p:sp>
            <p:sp>
              <p:nvSpPr>
                <p:cNvPr id="67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4527664" y="2350943"/>
                  <a:ext cx="548017" cy="0"/>
                </a:xfrm>
                <a:prstGeom prst="line">
                  <a:avLst/>
                </a:prstGeom>
                <a:noFill/>
                <a:ln w="57150" cmpd="sng">
                  <a:solidFill>
                    <a:srgbClr val="E500E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>
                    <a:latin typeface="Arial" pitchFamily="34" charset="0"/>
                    <a:cs typeface="+mn-cs"/>
                  </a:endParaRPr>
                </a:p>
              </p:txBody>
            </p:sp>
            <p:sp>
              <p:nvSpPr>
                <p:cNvPr id="68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4894597" y="2504459"/>
                  <a:ext cx="548018" cy="0"/>
                </a:xfrm>
                <a:prstGeom prst="line">
                  <a:avLst/>
                </a:prstGeom>
                <a:noFill/>
                <a:ln w="57150" cmpd="sng">
                  <a:solidFill>
                    <a:srgbClr val="E500E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>
                    <a:latin typeface="Arial" pitchFamily="34" charset="0"/>
                    <a:cs typeface="+mn-cs"/>
                  </a:endParaRPr>
                </a:p>
              </p:txBody>
            </p:sp>
            <p:sp>
              <p:nvSpPr>
                <p:cNvPr id="69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5050265" y="2235409"/>
                  <a:ext cx="548018" cy="0"/>
                </a:xfrm>
                <a:prstGeom prst="line">
                  <a:avLst/>
                </a:prstGeom>
                <a:noFill/>
                <a:ln w="57150" cmpd="sng">
                  <a:solidFill>
                    <a:srgbClr val="E500E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>
                    <a:latin typeface="Arial" pitchFamily="34" charset="0"/>
                    <a:cs typeface="+mn-cs"/>
                  </a:endParaRPr>
                </a:p>
              </p:txBody>
            </p:sp>
            <p:sp>
              <p:nvSpPr>
                <p:cNvPr id="70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5228172" y="2396839"/>
                  <a:ext cx="548018" cy="0"/>
                </a:xfrm>
                <a:prstGeom prst="line">
                  <a:avLst/>
                </a:prstGeom>
                <a:noFill/>
                <a:ln w="57150" cmpd="sng">
                  <a:solidFill>
                    <a:srgbClr val="E500E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>
                    <a:latin typeface="Arial" pitchFamily="34" charset="0"/>
                    <a:cs typeface="+mn-cs"/>
                  </a:endParaRPr>
                </a:p>
              </p:txBody>
            </p:sp>
            <p:sp>
              <p:nvSpPr>
                <p:cNvPr id="71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4443475" y="2608913"/>
                  <a:ext cx="548018" cy="0"/>
                </a:xfrm>
                <a:prstGeom prst="line">
                  <a:avLst/>
                </a:prstGeom>
                <a:noFill/>
                <a:ln w="57150" cmpd="sng">
                  <a:solidFill>
                    <a:srgbClr val="E500E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>
                    <a:latin typeface="Arial" pitchFamily="34" charset="0"/>
                    <a:cs typeface="+mn-cs"/>
                  </a:endParaRPr>
                </a:p>
              </p:txBody>
            </p:sp>
          </p:grpSp>
          <p:sp>
            <p:nvSpPr>
              <p:cNvPr id="112" name="Line 60"/>
              <p:cNvSpPr>
                <a:spLocks noChangeShapeType="1"/>
              </p:cNvSpPr>
              <p:nvPr/>
            </p:nvSpPr>
            <p:spPr bwMode="auto">
              <a:xfrm flipV="1">
                <a:off x="3781123" y="2711468"/>
                <a:ext cx="547688" cy="0"/>
              </a:xfrm>
              <a:prstGeom prst="line">
                <a:avLst/>
              </a:prstGeom>
              <a:noFill/>
              <a:ln w="57150" cmpd="sng">
                <a:solidFill>
                  <a:srgbClr val="E500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Arial" pitchFamily="34" charset="0"/>
                  <a:cs typeface="+mn-cs"/>
                </a:endParaRPr>
              </a:p>
            </p:txBody>
          </p:sp>
        </p:grpSp>
      </p:grpSp>
      <p:sp>
        <p:nvSpPr>
          <p:cNvPr id="105" name="Rectangle 104"/>
          <p:cNvSpPr>
            <a:spLocks noChangeArrowheads="1"/>
          </p:cNvSpPr>
          <p:nvPr/>
        </p:nvSpPr>
        <p:spPr bwMode="auto">
          <a:xfrm>
            <a:off x="5277079" y="2099751"/>
            <a:ext cx="474662" cy="123825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11" name="Rectangle 110"/>
          <p:cNvSpPr>
            <a:spLocks noChangeArrowheads="1"/>
          </p:cNvSpPr>
          <p:nvPr/>
        </p:nvSpPr>
        <p:spPr bwMode="auto">
          <a:xfrm>
            <a:off x="3659945" y="2091284"/>
            <a:ext cx="474662" cy="123825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24574" y="3362127"/>
            <a:ext cx="3041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Bright Roman"/>
                <a:cs typeface="CMU Bright Roman"/>
              </a:rPr>
              <a:t>Necessary condition:</a:t>
            </a:r>
          </a:p>
        </p:txBody>
      </p:sp>
      <p:grpSp>
        <p:nvGrpSpPr>
          <p:cNvPr id="48" name="Group 50"/>
          <p:cNvGrpSpPr>
            <a:grpSpLocks/>
          </p:cNvGrpSpPr>
          <p:nvPr/>
        </p:nvGrpSpPr>
        <p:grpSpPr bwMode="auto">
          <a:xfrm>
            <a:off x="1308328" y="1718751"/>
            <a:ext cx="482600" cy="298450"/>
            <a:chOff x="1281609" y="1557867"/>
            <a:chExt cx="481722" cy="297446"/>
          </a:xfrm>
        </p:grpSpPr>
        <p:pic>
          <p:nvPicPr>
            <p:cNvPr id="49" name="Picture 97" descr="2733431-golden-gate-bridge-illustration.jpg"/>
            <p:cNvPicPr>
              <a:picLocks noChangeAspect="1"/>
            </p:cNvPicPr>
            <p:nvPr/>
          </p:nvPicPr>
          <p:blipFill>
            <a:blip r:embed="rId2"/>
            <a:srcRect t="24631" b="26112"/>
            <a:stretch>
              <a:fillRect/>
            </a:stretch>
          </p:blipFill>
          <p:spPr bwMode="auto">
            <a:xfrm>
              <a:off x="1281609" y="1618034"/>
              <a:ext cx="481722" cy="237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2" name="Group 43"/>
            <p:cNvGrpSpPr>
              <a:grpSpLocks/>
            </p:cNvGrpSpPr>
            <p:nvPr/>
          </p:nvGrpSpPr>
          <p:grpSpPr bwMode="auto">
            <a:xfrm>
              <a:off x="1363133" y="1557867"/>
              <a:ext cx="296335" cy="279400"/>
              <a:chOff x="1363133" y="1557867"/>
              <a:chExt cx="296335" cy="279400"/>
            </a:xfrm>
          </p:grpSpPr>
          <p:cxnSp>
            <p:nvCxnSpPr>
              <p:cNvPr id="53" name="Straight Connector 34"/>
              <p:cNvCxnSpPr>
                <a:cxnSpLocks noChangeShapeType="1"/>
              </p:cNvCxnSpPr>
              <p:nvPr/>
            </p:nvCxnSpPr>
            <p:spPr bwMode="auto">
              <a:xfrm>
                <a:off x="1363133" y="1557867"/>
                <a:ext cx="296334" cy="27940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4" name="Straight Connector 100"/>
              <p:cNvCxnSpPr>
                <a:cxnSpLocks noChangeShapeType="1"/>
              </p:cNvCxnSpPr>
              <p:nvPr/>
            </p:nvCxnSpPr>
            <p:spPr bwMode="auto">
              <a:xfrm flipV="1">
                <a:off x="1363134" y="1557867"/>
                <a:ext cx="296334" cy="27940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55" name="Group 50"/>
          <p:cNvGrpSpPr>
            <a:grpSpLocks/>
          </p:cNvGrpSpPr>
          <p:nvPr/>
        </p:nvGrpSpPr>
        <p:grpSpPr bwMode="auto">
          <a:xfrm>
            <a:off x="5219928" y="1731451"/>
            <a:ext cx="482600" cy="298450"/>
            <a:chOff x="1281609" y="1557867"/>
            <a:chExt cx="481722" cy="297446"/>
          </a:xfrm>
        </p:grpSpPr>
        <p:pic>
          <p:nvPicPr>
            <p:cNvPr id="72" name="Picture 97" descr="2733431-golden-gate-bridge-illustration.jpg"/>
            <p:cNvPicPr>
              <a:picLocks noChangeAspect="1"/>
            </p:cNvPicPr>
            <p:nvPr/>
          </p:nvPicPr>
          <p:blipFill>
            <a:blip r:embed="rId2"/>
            <a:srcRect t="24631" b="26112"/>
            <a:stretch>
              <a:fillRect/>
            </a:stretch>
          </p:blipFill>
          <p:spPr bwMode="auto">
            <a:xfrm>
              <a:off x="1281609" y="1618034"/>
              <a:ext cx="481722" cy="237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3" name="Group 43"/>
            <p:cNvGrpSpPr>
              <a:grpSpLocks/>
            </p:cNvGrpSpPr>
            <p:nvPr/>
          </p:nvGrpSpPr>
          <p:grpSpPr bwMode="auto">
            <a:xfrm>
              <a:off x="1363133" y="1557867"/>
              <a:ext cx="296335" cy="279400"/>
              <a:chOff x="1363133" y="1557867"/>
              <a:chExt cx="296335" cy="279400"/>
            </a:xfrm>
          </p:grpSpPr>
          <p:cxnSp>
            <p:nvCxnSpPr>
              <p:cNvPr id="74" name="Straight Connector 34"/>
              <p:cNvCxnSpPr>
                <a:cxnSpLocks noChangeShapeType="1"/>
              </p:cNvCxnSpPr>
              <p:nvPr/>
            </p:nvCxnSpPr>
            <p:spPr bwMode="auto">
              <a:xfrm>
                <a:off x="1363133" y="1557867"/>
                <a:ext cx="296334" cy="27940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5" name="Straight Connector 100"/>
              <p:cNvCxnSpPr>
                <a:cxnSpLocks noChangeShapeType="1"/>
              </p:cNvCxnSpPr>
              <p:nvPr/>
            </p:nvCxnSpPr>
            <p:spPr bwMode="auto">
              <a:xfrm flipV="1">
                <a:off x="1363134" y="1557867"/>
                <a:ext cx="296334" cy="27940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76" name="Group 50"/>
          <p:cNvGrpSpPr>
            <a:grpSpLocks/>
          </p:cNvGrpSpPr>
          <p:nvPr/>
        </p:nvGrpSpPr>
        <p:grpSpPr bwMode="auto">
          <a:xfrm>
            <a:off x="3657828" y="1706051"/>
            <a:ext cx="482600" cy="298450"/>
            <a:chOff x="1281609" y="1557867"/>
            <a:chExt cx="481722" cy="297446"/>
          </a:xfrm>
        </p:grpSpPr>
        <p:pic>
          <p:nvPicPr>
            <p:cNvPr id="77" name="Picture 97" descr="2733431-golden-gate-bridge-illustration.jpg"/>
            <p:cNvPicPr>
              <a:picLocks noChangeAspect="1"/>
            </p:cNvPicPr>
            <p:nvPr/>
          </p:nvPicPr>
          <p:blipFill>
            <a:blip r:embed="rId2"/>
            <a:srcRect t="24631" b="26112"/>
            <a:stretch>
              <a:fillRect/>
            </a:stretch>
          </p:blipFill>
          <p:spPr bwMode="auto">
            <a:xfrm>
              <a:off x="1281609" y="1618034"/>
              <a:ext cx="481722" cy="237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8" name="Group 43"/>
            <p:cNvGrpSpPr>
              <a:grpSpLocks/>
            </p:cNvGrpSpPr>
            <p:nvPr/>
          </p:nvGrpSpPr>
          <p:grpSpPr bwMode="auto">
            <a:xfrm>
              <a:off x="1350456" y="1557867"/>
              <a:ext cx="309012" cy="279400"/>
              <a:chOff x="1350456" y="1557867"/>
              <a:chExt cx="309012" cy="279400"/>
            </a:xfrm>
          </p:grpSpPr>
          <p:cxnSp>
            <p:nvCxnSpPr>
              <p:cNvPr id="79" name="Straight Connector 34"/>
              <p:cNvCxnSpPr>
                <a:cxnSpLocks noChangeShapeType="1"/>
              </p:cNvCxnSpPr>
              <p:nvPr/>
            </p:nvCxnSpPr>
            <p:spPr bwMode="auto">
              <a:xfrm>
                <a:off x="1350456" y="1557867"/>
                <a:ext cx="296334" cy="27940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0" name="Straight Connector 100"/>
              <p:cNvCxnSpPr>
                <a:cxnSpLocks noChangeShapeType="1"/>
              </p:cNvCxnSpPr>
              <p:nvPr/>
            </p:nvCxnSpPr>
            <p:spPr bwMode="auto">
              <a:xfrm flipV="1">
                <a:off x="1363134" y="1557867"/>
                <a:ext cx="296334" cy="27940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sp>
        <p:nvSpPr>
          <p:cNvPr id="6" name="TextBox 5"/>
          <p:cNvSpPr txBox="1"/>
          <p:nvPr/>
        </p:nvSpPr>
        <p:spPr>
          <a:xfrm>
            <a:off x="2451100" y="4025900"/>
            <a:ext cx="399986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ll triple repeats are bridged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20949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07587 1.1111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-0.25556 0.000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17795 0.0011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9" y="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51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685800" y="1435656"/>
            <a:ext cx="7772400" cy="5257800"/>
          </a:xfrm>
        </p:spPr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ead-overlap </a:t>
            </a:r>
            <a:r>
              <a:rPr lang="en-US" dirty="0"/>
              <a:t>g</a:t>
            </a:r>
            <a:r>
              <a:rPr lang="en-US" dirty="0" smtClean="0"/>
              <a:t>raph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sz="1200" dirty="0"/>
          </a:p>
          <a:p>
            <a:r>
              <a:rPr lang="en-US" dirty="0" smtClean="0"/>
              <a:t>Sequence is a path that visits every node.</a:t>
            </a:r>
          </a:p>
          <a:p>
            <a:pPr lvl="1"/>
            <a:r>
              <a:rPr lang="en-US" dirty="0" smtClean="0"/>
              <a:t>(Generalized) Hamiltonian Path</a:t>
            </a:r>
          </a:p>
          <a:p>
            <a:pPr lvl="1"/>
            <a:r>
              <a:rPr lang="en-US" dirty="0" smtClean="0"/>
              <a:t>Finding optimal GHP is NP-hard</a:t>
            </a:r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762000"/>
          </a:xfrm>
        </p:spPr>
        <p:txBody>
          <a:bodyPr/>
          <a:lstStyle/>
          <a:p>
            <a:r>
              <a:rPr lang="en-US" dirty="0" smtClean="0"/>
              <a:t>Approaching the limit</a:t>
            </a:r>
            <a:endParaRPr lang="en-US" dirty="0"/>
          </a:p>
        </p:txBody>
      </p:sp>
      <p:grpSp>
        <p:nvGrpSpPr>
          <p:cNvPr id="132" name="Group 131"/>
          <p:cNvGrpSpPr/>
          <p:nvPr/>
        </p:nvGrpSpPr>
        <p:grpSpPr>
          <a:xfrm>
            <a:off x="3077127" y="3280942"/>
            <a:ext cx="2615145" cy="974204"/>
            <a:chOff x="2997615" y="3701178"/>
            <a:chExt cx="2615145" cy="974204"/>
          </a:xfrm>
        </p:grpSpPr>
        <p:cxnSp>
          <p:nvCxnSpPr>
            <p:cNvPr id="133" name="Straight Arrow Connector 132"/>
            <p:cNvCxnSpPr/>
            <p:nvPr/>
          </p:nvCxnSpPr>
          <p:spPr>
            <a:xfrm>
              <a:off x="4739220" y="4675382"/>
              <a:ext cx="460211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34" name="Straight Arrow Connector 133"/>
            <p:cNvCxnSpPr/>
            <p:nvPr/>
          </p:nvCxnSpPr>
          <p:spPr>
            <a:xfrm>
              <a:off x="2997615" y="3701178"/>
              <a:ext cx="409283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35" name="Freeform 134"/>
            <p:cNvSpPr/>
            <p:nvPr/>
          </p:nvSpPr>
          <p:spPr>
            <a:xfrm>
              <a:off x="5204828" y="3893054"/>
              <a:ext cx="407932" cy="579681"/>
            </a:xfrm>
            <a:custGeom>
              <a:avLst/>
              <a:gdLst>
                <a:gd name="connsiteX0" fmla="*/ 797687 w 797687"/>
                <a:gd name="connsiteY0" fmla="*/ 1133534 h 1133534"/>
                <a:gd name="connsiteX1" fmla="*/ 136446 w 797687"/>
                <a:gd name="connsiteY1" fmla="*/ 598254 h 1133534"/>
                <a:gd name="connsiteX2" fmla="*/ 0 w 797687"/>
                <a:gd name="connsiteY2" fmla="*/ 0 h 1133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7687" h="1133534">
                  <a:moveTo>
                    <a:pt x="797687" y="1133534"/>
                  </a:moveTo>
                  <a:cubicBezTo>
                    <a:pt x="533540" y="960355"/>
                    <a:pt x="269394" y="787176"/>
                    <a:pt x="136446" y="598254"/>
                  </a:cubicBezTo>
                  <a:cubicBezTo>
                    <a:pt x="3498" y="409332"/>
                    <a:pt x="0" y="0"/>
                    <a:pt x="0" y="0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"/>
                <a:cs typeface=""/>
              </a:endParaRPr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3879048" y="3903788"/>
              <a:ext cx="488445" cy="568947"/>
            </a:xfrm>
            <a:custGeom>
              <a:avLst/>
              <a:gdLst>
                <a:gd name="connsiteX0" fmla="*/ 0 w 955126"/>
                <a:gd name="connsiteY0" fmla="*/ 0 h 1112543"/>
                <a:gd name="connsiteX1" fmla="*/ 682233 w 955126"/>
                <a:gd name="connsiteY1" fmla="*/ 451314 h 1112543"/>
                <a:gd name="connsiteX2" fmla="*/ 892151 w 955126"/>
                <a:gd name="connsiteY2" fmla="*/ 713707 h 1112543"/>
                <a:gd name="connsiteX3" fmla="*/ 955126 w 955126"/>
                <a:gd name="connsiteY3" fmla="*/ 1112543 h 111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5126" h="1112543">
                  <a:moveTo>
                    <a:pt x="0" y="0"/>
                  </a:moveTo>
                  <a:cubicBezTo>
                    <a:pt x="266770" y="166181"/>
                    <a:pt x="533541" y="332363"/>
                    <a:pt x="682233" y="451314"/>
                  </a:cubicBezTo>
                  <a:cubicBezTo>
                    <a:pt x="830925" y="570265"/>
                    <a:pt x="846669" y="603502"/>
                    <a:pt x="892151" y="713707"/>
                  </a:cubicBezTo>
                  <a:cubicBezTo>
                    <a:pt x="937633" y="823912"/>
                    <a:pt x="955126" y="1112543"/>
                    <a:pt x="955126" y="1112543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"/>
                <a:cs typeface="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622363" y="3089926"/>
            <a:ext cx="2730090" cy="1165222"/>
            <a:chOff x="2622363" y="3089926"/>
            <a:chExt cx="2730090" cy="1165222"/>
          </a:xfrm>
        </p:grpSpPr>
        <p:cxnSp>
          <p:nvCxnSpPr>
            <p:cNvPr id="142" name="Straight Arrow Connector 123"/>
            <p:cNvCxnSpPr/>
            <p:nvPr/>
          </p:nvCxnSpPr>
          <p:spPr>
            <a:xfrm rot="16200000" flipV="1">
              <a:off x="4635548" y="2385720"/>
              <a:ext cx="12700" cy="1421111"/>
            </a:xfrm>
            <a:prstGeom prst="curvedConnector3">
              <a:avLst>
                <a:gd name="adj1" fmla="val 4499984"/>
              </a:avLst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45" name="Freeform 144"/>
            <p:cNvSpPr/>
            <p:nvPr/>
          </p:nvSpPr>
          <p:spPr>
            <a:xfrm>
              <a:off x="4377228" y="3268856"/>
              <a:ext cx="509915" cy="5367"/>
            </a:xfrm>
            <a:custGeom>
              <a:avLst/>
              <a:gdLst>
                <a:gd name="connsiteX0" fmla="*/ 0 w 997109"/>
                <a:gd name="connsiteY0" fmla="*/ 0 h 10495"/>
                <a:gd name="connsiteX1" fmla="*/ 997109 w 997109"/>
                <a:gd name="connsiteY1" fmla="*/ 10495 h 1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7109" h="10495">
                  <a:moveTo>
                    <a:pt x="0" y="0"/>
                  </a:moveTo>
                  <a:lnTo>
                    <a:pt x="997109" y="10495"/>
                  </a:ln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"/>
                <a:cs typeface=""/>
              </a:endParaRPr>
            </a:p>
          </p:txBody>
        </p:sp>
        <p:sp>
          <p:nvSpPr>
            <p:cNvPr id="148" name="Freeform 147"/>
            <p:cNvSpPr/>
            <p:nvPr/>
          </p:nvSpPr>
          <p:spPr>
            <a:xfrm rot="5400000" flipV="1">
              <a:off x="2941366" y="3164550"/>
              <a:ext cx="771595" cy="1409602"/>
            </a:xfrm>
            <a:custGeom>
              <a:avLst/>
              <a:gdLst>
                <a:gd name="connsiteX0" fmla="*/ 0 w 955126"/>
                <a:gd name="connsiteY0" fmla="*/ 0 h 1112543"/>
                <a:gd name="connsiteX1" fmla="*/ 682233 w 955126"/>
                <a:gd name="connsiteY1" fmla="*/ 451314 h 1112543"/>
                <a:gd name="connsiteX2" fmla="*/ 892151 w 955126"/>
                <a:gd name="connsiteY2" fmla="*/ 713707 h 1112543"/>
                <a:gd name="connsiteX3" fmla="*/ 955126 w 955126"/>
                <a:gd name="connsiteY3" fmla="*/ 1112543 h 111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5126" h="1112543">
                  <a:moveTo>
                    <a:pt x="0" y="0"/>
                  </a:moveTo>
                  <a:cubicBezTo>
                    <a:pt x="266770" y="166181"/>
                    <a:pt x="533541" y="332363"/>
                    <a:pt x="682233" y="451314"/>
                  </a:cubicBezTo>
                  <a:cubicBezTo>
                    <a:pt x="830925" y="570265"/>
                    <a:pt x="846669" y="603502"/>
                    <a:pt x="892151" y="713707"/>
                  </a:cubicBezTo>
                  <a:cubicBezTo>
                    <a:pt x="937633" y="823912"/>
                    <a:pt x="955126" y="1112543"/>
                    <a:pt x="955126" y="1112543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"/>
                <a:cs typeface=""/>
              </a:endParaRPr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4359875" y="3459208"/>
              <a:ext cx="919068" cy="611271"/>
            </a:xfrm>
            <a:custGeom>
              <a:avLst/>
              <a:gdLst>
                <a:gd name="connsiteX0" fmla="*/ 0 w 955126"/>
                <a:gd name="connsiteY0" fmla="*/ 0 h 1112543"/>
                <a:gd name="connsiteX1" fmla="*/ 682233 w 955126"/>
                <a:gd name="connsiteY1" fmla="*/ 451314 h 1112543"/>
                <a:gd name="connsiteX2" fmla="*/ 892151 w 955126"/>
                <a:gd name="connsiteY2" fmla="*/ 713707 h 1112543"/>
                <a:gd name="connsiteX3" fmla="*/ 955126 w 955126"/>
                <a:gd name="connsiteY3" fmla="*/ 1112543 h 1112543"/>
                <a:gd name="connsiteX0" fmla="*/ 0 w 1741147"/>
                <a:gd name="connsiteY0" fmla="*/ 0 h 1146716"/>
                <a:gd name="connsiteX1" fmla="*/ 682233 w 1741147"/>
                <a:gd name="connsiteY1" fmla="*/ 451314 h 1146716"/>
                <a:gd name="connsiteX2" fmla="*/ 892151 w 1741147"/>
                <a:gd name="connsiteY2" fmla="*/ 713707 h 1146716"/>
                <a:gd name="connsiteX3" fmla="*/ 1741147 w 1741147"/>
                <a:gd name="connsiteY3" fmla="*/ 1146716 h 1146716"/>
                <a:gd name="connsiteX0" fmla="*/ 0 w 1741147"/>
                <a:gd name="connsiteY0" fmla="*/ 0 h 1146716"/>
                <a:gd name="connsiteX1" fmla="*/ 682233 w 1741147"/>
                <a:gd name="connsiteY1" fmla="*/ 451314 h 1146716"/>
                <a:gd name="connsiteX2" fmla="*/ 1741147 w 1741147"/>
                <a:gd name="connsiteY2" fmla="*/ 1146716 h 1146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41147" h="1146716">
                  <a:moveTo>
                    <a:pt x="0" y="0"/>
                  </a:moveTo>
                  <a:cubicBezTo>
                    <a:pt x="266770" y="166181"/>
                    <a:pt x="392042" y="260195"/>
                    <a:pt x="682233" y="451314"/>
                  </a:cubicBezTo>
                  <a:lnTo>
                    <a:pt x="1741147" y="1146716"/>
                  </a:ln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"/>
                <a:cs typeface="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3083204" y="3277636"/>
            <a:ext cx="2610684" cy="979830"/>
            <a:chOff x="3002075" y="3693982"/>
            <a:chExt cx="2610684" cy="979830"/>
          </a:xfrm>
          <a:effectLst/>
        </p:grpSpPr>
        <p:cxnSp>
          <p:nvCxnSpPr>
            <p:cNvPr id="154" name="Straight Arrow Connector 153"/>
            <p:cNvCxnSpPr/>
            <p:nvPr/>
          </p:nvCxnSpPr>
          <p:spPr>
            <a:xfrm>
              <a:off x="4739220" y="4664359"/>
              <a:ext cx="46021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cxnSp>
          <p:nvCxnSpPr>
            <p:cNvPr id="155" name="Straight Arrow Connector 154"/>
            <p:cNvCxnSpPr/>
            <p:nvPr/>
          </p:nvCxnSpPr>
          <p:spPr>
            <a:xfrm>
              <a:off x="3002075" y="3693982"/>
              <a:ext cx="409283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sp>
          <p:nvSpPr>
            <p:cNvPr id="156" name="Freeform 155"/>
            <p:cNvSpPr/>
            <p:nvPr/>
          </p:nvSpPr>
          <p:spPr>
            <a:xfrm>
              <a:off x="5204827" y="3885305"/>
              <a:ext cx="407932" cy="579681"/>
            </a:xfrm>
            <a:custGeom>
              <a:avLst/>
              <a:gdLst>
                <a:gd name="connsiteX0" fmla="*/ 797687 w 797687"/>
                <a:gd name="connsiteY0" fmla="*/ 1133534 h 1133534"/>
                <a:gd name="connsiteX1" fmla="*/ 136446 w 797687"/>
                <a:gd name="connsiteY1" fmla="*/ 598254 h 1133534"/>
                <a:gd name="connsiteX2" fmla="*/ 0 w 797687"/>
                <a:gd name="connsiteY2" fmla="*/ 0 h 1133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7687" h="1133534">
                  <a:moveTo>
                    <a:pt x="797687" y="1133534"/>
                  </a:moveTo>
                  <a:cubicBezTo>
                    <a:pt x="533540" y="960355"/>
                    <a:pt x="269394" y="787176"/>
                    <a:pt x="136446" y="598254"/>
                  </a:cubicBezTo>
                  <a:cubicBezTo>
                    <a:pt x="3498" y="409332"/>
                    <a:pt x="0" y="0"/>
                    <a:pt x="0" y="0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"/>
                <a:cs typeface="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3810566" y="4061281"/>
              <a:ext cx="1846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cs typeface=""/>
              </a:endParaRPr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3879048" y="3903788"/>
              <a:ext cx="488445" cy="568947"/>
            </a:xfrm>
            <a:custGeom>
              <a:avLst/>
              <a:gdLst>
                <a:gd name="connsiteX0" fmla="*/ 0 w 955126"/>
                <a:gd name="connsiteY0" fmla="*/ 0 h 1112543"/>
                <a:gd name="connsiteX1" fmla="*/ 682233 w 955126"/>
                <a:gd name="connsiteY1" fmla="*/ 451314 h 1112543"/>
                <a:gd name="connsiteX2" fmla="*/ 892151 w 955126"/>
                <a:gd name="connsiteY2" fmla="*/ 713707 h 1112543"/>
                <a:gd name="connsiteX3" fmla="*/ 955126 w 955126"/>
                <a:gd name="connsiteY3" fmla="*/ 1112543 h 111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5126" h="1112543">
                  <a:moveTo>
                    <a:pt x="0" y="0"/>
                  </a:moveTo>
                  <a:cubicBezTo>
                    <a:pt x="266770" y="166181"/>
                    <a:pt x="533541" y="332363"/>
                    <a:pt x="682233" y="451314"/>
                  </a:cubicBezTo>
                  <a:cubicBezTo>
                    <a:pt x="830925" y="570265"/>
                    <a:pt x="846669" y="603502"/>
                    <a:pt x="892151" y="713707"/>
                  </a:cubicBezTo>
                  <a:cubicBezTo>
                    <a:pt x="937633" y="823912"/>
                    <a:pt x="955126" y="1112543"/>
                    <a:pt x="955126" y="1112543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"/>
                <a:cs typeface="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4707471" y="4396813"/>
              <a:ext cx="1846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cs typeface="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2161492" y="3096276"/>
            <a:ext cx="3942767" cy="1343536"/>
            <a:chOff x="2081980" y="3516512"/>
            <a:chExt cx="3942767" cy="1343536"/>
          </a:xfrm>
        </p:grpSpPr>
        <p:sp>
          <p:nvSpPr>
            <p:cNvPr id="165" name="TextBox 164"/>
            <p:cNvSpPr txBox="1"/>
            <p:nvPr/>
          </p:nvSpPr>
          <p:spPr>
            <a:xfrm>
              <a:off x="3406898" y="3516512"/>
              <a:ext cx="877163" cy="369332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cs typeface=""/>
                </a:rPr>
                <a:t>CGCAT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3952451" y="4490716"/>
              <a:ext cx="786769" cy="369332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cs typeface=""/>
                </a:rPr>
                <a:t>CATTC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4809750" y="3516512"/>
              <a:ext cx="913682" cy="369332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cs typeface=""/>
                </a:rPr>
                <a:t>TCGCG</a:t>
              </a: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2081980" y="3516512"/>
              <a:ext cx="915635" cy="369332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cs typeface=""/>
                </a:rPr>
                <a:t>ACGCA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199431" y="4490716"/>
              <a:ext cx="825316" cy="369332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cs typeface=""/>
                </a:rPr>
                <a:t>ATTCG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077127" y="2555420"/>
            <a:ext cx="2588296" cy="1702046"/>
            <a:chOff x="3077127" y="2555420"/>
            <a:chExt cx="2588296" cy="1702046"/>
          </a:xfrm>
        </p:grpSpPr>
        <p:sp>
          <p:nvSpPr>
            <p:cNvPr id="43" name="TextBox 42"/>
            <p:cNvSpPr txBox="1"/>
            <p:nvPr/>
          </p:nvSpPr>
          <p:spPr>
            <a:xfrm>
              <a:off x="3077127" y="3703602"/>
              <a:ext cx="2695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Tw Cen MT"/>
                  <a:cs typeface=""/>
                </a:rPr>
                <a:t>2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cs typeface="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135919" y="2995730"/>
              <a:ext cx="2823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Tw Cen MT"/>
                  <a:cs typeface=""/>
                </a:rPr>
                <a:t>4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cs typeface="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500062" y="2555420"/>
              <a:ext cx="2695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Tw Cen MT"/>
                  <a:cs typeface=""/>
                </a:rPr>
                <a:t>2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cs typeface="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67941" y="2980080"/>
              <a:ext cx="2695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Tw Cen MT"/>
                  <a:cs typeface=""/>
                </a:rPr>
                <a:t>1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cs typeface="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790646" y="3530152"/>
              <a:ext cx="2695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Tw Cen MT"/>
                  <a:cs typeface=""/>
                </a:rPr>
                <a:t>2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cs typeface="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395848" y="3590786"/>
              <a:ext cx="2695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Tw Cen MT"/>
                  <a:cs typeface=""/>
                </a:rPr>
                <a:t>3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cs typeface="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896447" y="3980467"/>
              <a:ext cx="2823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Tw Cen MT"/>
                  <a:cs typeface=""/>
                </a:rPr>
                <a:t>4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cs typeface="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984028" y="3629754"/>
              <a:ext cx="2695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Tw Cen MT"/>
                  <a:cs typeface=""/>
                </a:rPr>
                <a:t>3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cs typeface="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591784" y="3368046"/>
            <a:ext cx="1901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w Cen MT"/>
                <a:cs typeface="Tw Cen MT"/>
              </a:rPr>
              <a:t>ACGCATTCGCG</a:t>
            </a:r>
            <a:endParaRPr lang="en-US" sz="2000" dirty="0">
              <a:solidFill>
                <a:srgbClr val="FF0000"/>
              </a:solidFill>
              <a:latin typeface="Tw Cen MT"/>
              <a:cs typeface="Tw Cen M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83709" y="369085"/>
            <a:ext cx="2960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Shomorony</a:t>
            </a:r>
            <a:r>
              <a:rPr lang="en-US" sz="1800" dirty="0" smtClean="0"/>
              <a:t>, </a:t>
            </a:r>
            <a:r>
              <a:rPr lang="en-US" sz="1800" dirty="0" err="1" smtClean="0"/>
              <a:t>Courtade</a:t>
            </a:r>
            <a:r>
              <a:rPr lang="en-US" sz="1800" dirty="0" smtClean="0"/>
              <a:t> &amp; T.</a:t>
            </a:r>
          </a:p>
          <a:p>
            <a:r>
              <a:rPr lang="en-US" sz="1800" dirty="0" smtClean="0"/>
              <a:t>Bioinformatics, 2016</a:t>
            </a:r>
            <a:endParaRPr lang="en-US" sz="18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760" y="1234412"/>
            <a:ext cx="851622" cy="118157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388" y="1245228"/>
            <a:ext cx="914249" cy="122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672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uiExpand="1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685800" y="1435656"/>
            <a:ext cx="7772400" cy="5257800"/>
          </a:xfrm>
        </p:spPr>
        <p:txBody>
          <a:bodyPr/>
          <a:lstStyle/>
          <a:p>
            <a:r>
              <a:rPr lang="en-US" dirty="0" smtClean="0"/>
              <a:t>Read-overlap </a:t>
            </a:r>
            <a:r>
              <a:rPr lang="en-US" dirty="0"/>
              <a:t>g</a:t>
            </a:r>
            <a:r>
              <a:rPr lang="en-US" dirty="0" smtClean="0"/>
              <a:t>raph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sz="1200" dirty="0"/>
          </a:p>
          <a:p>
            <a:r>
              <a:rPr lang="en-US" dirty="0" smtClean="0"/>
              <a:t>Sequence is a path that visits every node</a:t>
            </a:r>
          </a:p>
          <a:p>
            <a:pPr lvl="1"/>
            <a:r>
              <a:rPr lang="en-US" dirty="0" smtClean="0"/>
              <a:t>(Generalized) Hamiltonian Path</a:t>
            </a:r>
          </a:p>
          <a:p>
            <a:pPr lvl="1"/>
            <a:r>
              <a:rPr lang="en-US" dirty="0" smtClean="0"/>
              <a:t>Finding shortest GHP is NP-hard</a:t>
            </a:r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762000"/>
          </a:xfrm>
        </p:spPr>
        <p:txBody>
          <a:bodyPr/>
          <a:lstStyle/>
          <a:p>
            <a:r>
              <a:rPr lang="en-US" dirty="0" smtClean="0"/>
              <a:t>Approaching the limit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2519936" y="2068392"/>
            <a:ext cx="3654821" cy="2794823"/>
            <a:chOff x="2519936" y="1560392"/>
            <a:chExt cx="3654821" cy="2794823"/>
          </a:xfrm>
        </p:grpSpPr>
        <p:sp>
          <p:nvSpPr>
            <p:cNvPr id="37" name="Freeform 36"/>
            <p:cNvSpPr/>
            <p:nvPr/>
          </p:nvSpPr>
          <p:spPr bwMode="auto">
            <a:xfrm rot="12236148">
              <a:off x="3918244" y="3718457"/>
              <a:ext cx="1059073" cy="636758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91105 h 1191105"/>
                <a:gd name="connsiteX1" fmla="*/ 679770 w 1513553"/>
                <a:gd name="connsiteY1" fmla="*/ 85241 h 1191105"/>
                <a:gd name="connsiteX2" fmla="*/ 1513553 w 1513553"/>
                <a:gd name="connsiteY2" fmla="*/ 138341 h 1191105"/>
                <a:gd name="connsiteX0" fmla="*/ 0 w 1513553"/>
                <a:gd name="connsiteY0" fmla="*/ 1150915 h 1150915"/>
                <a:gd name="connsiteX1" fmla="*/ 622289 w 1513553"/>
                <a:gd name="connsiteY1" fmla="*/ 128794 h 1150915"/>
                <a:gd name="connsiteX2" fmla="*/ 1513553 w 1513553"/>
                <a:gd name="connsiteY2" fmla="*/ 98151 h 1150915"/>
                <a:gd name="connsiteX0" fmla="*/ 0 w 1513553"/>
                <a:gd name="connsiteY0" fmla="*/ 1144674 h 1144674"/>
                <a:gd name="connsiteX1" fmla="*/ 629505 w 1513553"/>
                <a:gd name="connsiteY1" fmla="*/ 139856 h 1144674"/>
                <a:gd name="connsiteX2" fmla="*/ 1513553 w 1513553"/>
                <a:gd name="connsiteY2" fmla="*/ 91910 h 1144674"/>
                <a:gd name="connsiteX0" fmla="*/ 0 w 1513553"/>
                <a:gd name="connsiteY0" fmla="*/ 1157984 h 1157984"/>
                <a:gd name="connsiteX1" fmla="*/ 629505 w 1513553"/>
                <a:gd name="connsiteY1" fmla="*/ 153166 h 1157984"/>
                <a:gd name="connsiteX2" fmla="*/ 1513553 w 1513553"/>
                <a:gd name="connsiteY2" fmla="*/ 105220 h 1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3553" h="1157984">
                  <a:moveTo>
                    <a:pt x="0" y="1157984"/>
                  </a:moveTo>
                  <a:cubicBezTo>
                    <a:pt x="55742" y="773412"/>
                    <a:pt x="365432" y="324913"/>
                    <a:pt x="629505" y="153166"/>
                  </a:cubicBezTo>
                  <a:cubicBezTo>
                    <a:pt x="893578" y="-18581"/>
                    <a:pt x="1181421" y="-61515"/>
                    <a:pt x="1513553" y="105220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H="1">
              <a:off x="3839640" y="3328741"/>
              <a:ext cx="671980" cy="64481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</p:cxnSp>
        <p:sp>
          <p:nvSpPr>
            <p:cNvPr id="39" name="Oval 38"/>
            <p:cNvSpPr/>
            <p:nvPr/>
          </p:nvSpPr>
          <p:spPr>
            <a:xfrm>
              <a:off x="4736434" y="2639997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"/>
                <a:cs typeface="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591439" y="2988004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"/>
                <a:cs typeface="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4102144" y="1769330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"/>
                <a:cs typeface="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474109" y="3278719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"/>
                <a:cs typeface="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3072855" y="2018024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"/>
                <a:cs typeface="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124550" y="1996572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"/>
                <a:cs typeface=""/>
              </a:endParaRPr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3833436" y="2071020"/>
              <a:ext cx="1292536" cy="1911303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292536"/>
                <a:gd name="connsiteY0" fmla="*/ 1911303 h 1911303"/>
                <a:gd name="connsiteX1" fmla="*/ 334434 w 1292536"/>
                <a:gd name="connsiteY1" fmla="*/ 658358 h 1911303"/>
                <a:gd name="connsiteX2" fmla="*/ 1292536 w 1292536"/>
                <a:gd name="connsiteY2" fmla="*/ 0 h 1911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2536" h="1911303">
                  <a:moveTo>
                    <a:pt x="0" y="1911303"/>
                  </a:moveTo>
                  <a:cubicBezTo>
                    <a:pt x="6302" y="1464415"/>
                    <a:pt x="-11618" y="1107536"/>
                    <a:pt x="334434" y="658358"/>
                  </a:cubicBezTo>
                  <a:cubicBezTo>
                    <a:pt x="680486" y="209180"/>
                    <a:pt x="1017528" y="61017"/>
                    <a:pt x="1292536" y="0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2748603" y="1827106"/>
              <a:ext cx="1330474" cy="1586242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505667"/>
                <a:gd name="connsiteY0" fmla="*/ 1285080 h 1285080"/>
                <a:gd name="connsiteX1" fmla="*/ 433137 w 1505667"/>
                <a:gd name="connsiteY1" fmla="*/ 432556 h 1285080"/>
                <a:gd name="connsiteX2" fmla="*/ 1505667 w 1505667"/>
                <a:gd name="connsiteY2" fmla="*/ 0 h 1285080"/>
                <a:gd name="connsiteX0" fmla="*/ 0 w 1505667"/>
                <a:gd name="connsiteY0" fmla="*/ 1285080 h 1285080"/>
                <a:gd name="connsiteX1" fmla="*/ 433137 w 1505667"/>
                <a:gd name="connsiteY1" fmla="*/ 432556 h 1285080"/>
                <a:gd name="connsiteX2" fmla="*/ 1505667 w 1505667"/>
                <a:gd name="connsiteY2" fmla="*/ 0 h 1285080"/>
                <a:gd name="connsiteX0" fmla="*/ 0 w 1505667"/>
                <a:gd name="connsiteY0" fmla="*/ 1285080 h 1285080"/>
                <a:gd name="connsiteX1" fmla="*/ 463873 w 1505667"/>
                <a:gd name="connsiteY1" fmla="*/ 328160 h 1285080"/>
                <a:gd name="connsiteX2" fmla="*/ 1505667 w 1505667"/>
                <a:gd name="connsiteY2" fmla="*/ 0 h 1285080"/>
                <a:gd name="connsiteX0" fmla="*/ 0 w 1298724"/>
                <a:gd name="connsiteY0" fmla="*/ 1588655 h 1588655"/>
                <a:gd name="connsiteX1" fmla="*/ 463873 w 1298724"/>
                <a:gd name="connsiteY1" fmla="*/ 631735 h 1588655"/>
                <a:gd name="connsiteX2" fmla="*/ 1298724 w 1298724"/>
                <a:gd name="connsiteY2" fmla="*/ 0 h 1588655"/>
                <a:gd name="connsiteX0" fmla="*/ 0 w 1298724"/>
                <a:gd name="connsiteY0" fmla="*/ 1588655 h 1588655"/>
                <a:gd name="connsiteX1" fmla="*/ 333932 w 1298724"/>
                <a:gd name="connsiteY1" fmla="*/ 542997 h 1588655"/>
                <a:gd name="connsiteX2" fmla="*/ 1298724 w 1298724"/>
                <a:gd name="connsiteY2" fmla="*/ 0 h 1588655"/>
                <a:gd name="connsiteX0" fmla="*/ 0 w 1298724"/>
                <a:gd name="connsiteY0" fmla="*/ 1588655 h 1588655"/>
                <a:gd name="connsiteX1" fmla="*/ 333932 w 1298724"/>
                <a:gd name="connsiteY1" fmla="*/ 542997 h 1588655"/>
                <a:gd name="connsiteX2" fmla="*/ 1298724 w 1298724"/>
                <a:gd name="connsiteY2" fmla="*/ 0 h 1588655"/>
                <a:gd name="connsiteX0" fmla="*/ 0 w 1298724"/>
                <a:gd name="connsiteY0" fmla="*/ 1588655 h 1588655"/>
                <a:gd name="connsiteX1" fmla="*/ 564938 w 1298724"/>
                <a:gd name="connsiteY1" fmla="*/ 767175 h 1588655"/>
                <a:gd name="connsiteX2" fmla="*/ 1298724 w 1298724"/>
                <a:gd name="connsiteY2" fmla="*/ 0 h 1588655"/>
                <a:gd name="connsiteX0" fmla="*/ 0 w 1298724"/>
                <a:gd name="connsiteY0" fmla="*/ 1588655 h 1588655"/>
                <a:gd name="connsiteX1" fmla="*/ 564938 w 1298724"/>
                <a:gd name="connsiteY1" fmla="*/ 767175 h 1588655"/>
                <a:gd name="connsiteX2" fmla="*/ 1298724 w 1298724"/>
                <a:gd name="connsiteY2" fmla="*/ 0 h 1588655"/>
                <a:gd name="connsiteX0" fmla="*/ 0 w 1298724"/>
                <a:gd name="connsiteY0" fmla="*/ 1588655 h 1588655"/>
                <a:gd name="connsiteX1" fmla="*/ 564938 w 1298724"/>
                <a:gd name="connsiteY1" fmla="*/ 767175 h 1588655"/>
                <a:gd name="connsiteX2" fmla="*/ 1298724 w 1298724"/>
                <a:gd name="connsiteY2" fmla="*/ 0 h 1588655"/>
                <a:gd name="connsiteX0" fmla="*/ 0 w 1298724"/>
                <a:gd name="connsiteY0" fmla="*/ 1588655 h 1588655"/>
                <a:gd name="connsiteX1" fmla="*/ 564938 w 1298724"/>
                <a:gd name="connsiteY1" fmla="*/ 767175 h 1588655"/>
                <a:gd name="connsiteX2" fmla="*/ 1298724 w 1298724"/>
                <a:gd name="connsiteY2" fmla="*/ 0 h 1588655"/>
                <a:gd name="connsiteX0" fmla="*/ 0 w 1330474"/>
                <a:gd name="connsiteY0" fmla="*/ 1539357 h 1539357"/>
                <a:gd name="connsiteX1" fmla="*/ 564938 w 1330474"/>
                <a:gd name="connsiteY1" fmla="*/ 717877 h 1539357"/>
                <a:gd name="connsiteX2" fmla="*/ 1330474 w 1330474"/>
                <a:gd name="connsiteY2" fmla="*/ 0 h 1539357"/>
                <a:gd name="connsiteX0" fmla="*/ 0 w 1330474"/>
                <a:gd name="connsiteY0" fmla="*/ 1539357 h 1539357"/>
                <a:gd name="connsiteX1" fmla="*/ 412538 w 1330474"/>
                <a:gd name="connsiteY1" fmla="*/ 711715 h 1539357"/>
                <a:gd name="connsiteX2" fmla="*/ 1330474 w 1330474"/>
                <a:gd name="connsiteY2" fmla="*/ 0 h 1539357"/>
                <a:gd name="connsiteX0" fmla="*/ 0 w 1330474"/>
                <a:gd name="connsiteY0" fmla="*/ 1539357 h 1539357"/>
                <a:gd name="connsiteX1" fmla="*/ 412538 w 1330474"/>
                <a:gd name="connsiteY1" fmla="*/ 711715 h 1539357"/>
                <a:gd name="connsiteX2" fmla="*/ 1330474 w 1330474"/>
                <a:gd name="connsiteY2" fmla="*/ 0 h 1539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0474" h="1539357">
                  <a:moveTo>
                    <a:pt x="0" y="1539357"/>
                  </a:moveTo>
                  <a:cubicBezTo>
                    <a:pt x="6302" y="1092469"/>
                    <a:pt x="120942" y="968274"/>
                    <a:pt x="412538" y="711715"/>
                  </a:cubicBezTo>
                  <a:cubicBezTo>
                    <a:pt x="704134" y="455156"/>
                    <a:pt x="1029635" y="478710"/>
                    <a:pt x="1330474" y="0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2711462" y="3370710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"/>
                <a:cs typeface="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3791967" y="3960524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"/>
                <a:cs typeface="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5031214" y="3904428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"/>
                <a:cs typeface="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5961340" y="3569790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"/>
                <a:cs typeface="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6010912" y="3154288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"/>
                <a:cs typeface="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 rot="18196363" flipV="1">
              <a:off x="4804300" y="2680451"/>
              <a:ext cx="927054" cy="1185206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362" h="1490854">
                  <a:moveTo>
                    <a:pt x="0" y="1490854"/>
                  </a:moveTo>
                  <a:cubicBezTo>
                    <a:pt x="6302" y="1043966"/>
                    <a:pt x="82869" y="742903"/>
                    <a:pt x="257263" y="494427"/>
                  </a:cubicBezTo>
                  <a:cubicBezTo>
                    <a:pt x="431657" y="245951"/>
                    <a:pt x="599473" y="88517"/>
                    <a:pt x="1046362" y="0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 rot="11623248" flipV="1">
              <a:off x="5110100" y="2161082"/>
              <a:ext cx="1054760" cy="924979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473020 w 1046362"/>
                <a:gd name="connsiteY1" fmla="*/ 387633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473020 w 1046362"/>
                <a:gd name="connsiteY1" fmla="*/ 387633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441458 w 1046362"/>
                <a:gd name="connsiteY1" fmla="*/ 359512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483574 w 1046362"/>
                <a:gd name="connsiteY1" fmla="*/ 407072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362205 w 1046362"/>
                <a:gd name="connsiteY1" fmla="*/ 275559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362205 w 1046362"/>
                <a:gd name="connsiteY1" fmla="*/ 275559 h 1490854"/>
                <a:gd name="connsiteX2" fmla="*/ 1046362 w 1046362"/>
                <a:gd name="connsiteY2" fmla="*/ 0 h 1490854"/>
                <a:gd name="connsiteX0" fmla="*/ 0 w 1020808"/>
                <a:gd name="connsiteY0" fmla="*/ 1448882 h 1448882"/>
                <a:gd name="connsiteX1" fmla="*/ 362205 w 1020808"/>
                <a:gd name="connsiteY1" fmla="*/ 233587 h 1448882"/>
                <a:gd name="connsiteX2" fmla="*/ 1020808 w 1020808"/>
                <a:gd name="connsiteY2" fmla="*/ -1 h 1448882"/>
                <a:gd name="connsiteX0" fmla="*/ 0 w 1020808"/>
                <a:gd name="connsiteY0" fmla="*/ 1461684 h 1461684"/>
                <a:gd name="connsiteX1" fmla="*/ 362205 w 1020808"/>
                <a:gd name="connsiteY1" fmla="*/ 246389 h 1461684"/>
                <a:gd name="connsiteX2" fmla="*/ 1020808 w 1020808"/>
                <a:gd name="connsiteY2" fmla="*/ 12801 h 1461684"/>
                <a:gd name="connsiteX0" fmla="*/ 0 w 1020808"/>
                <a:gd name="connsiteY0" fmla="*/ 1454972 h 1454972"/>
                <a:gd name="connsiteX1" fmla="*/ 282014 w 1020808"/>
                <a:gd name="connsiteY1" fmla="*/ 327565 h 1454972"/>
                <a:gd name="connsiteX2" fmla="*/ 1020808 w 1020808"/>
                <a:gd name="connsiteY2" fmla="*/ 6089 h 1454972"/>
                <a:gd name="connsiteX0" fmla="*/ 0 w 1020808"/>
                <a:gd name="connsiteY0" fmla="*/ 1454254 h 1454254"/>
                <a:gd name="connsiteX1" fmla="*/ 305757 w 1020808"/>
                <a:gd name="connsiteY1" fmla="*/ 347145 h 1454254"/>
                <a:gd name="connsiteX2" fmla="*/ 1020808 w 1020808"/>
                <a:gd name="connsiteY2" fmla="*/ 5371 h 145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0808" h="1454254">
                  <a:moveTo>
                    <a:pt x="0" y="1454254"/>
                  </a:moveTo>
                  <a:cubicBezTo>
                    <a:pt x="14402" y="1017166"/>
                    <a:pt x="131363" y="595621"/>
                    <a:pt x="305757" y="347145"/>
                  </a:cubicBezTo>
                  <a:cubicBezTo>
                    <a:pt x="480151" y="98669"/>
                    <a:pt x="793382" y="-28420"/>
                    <a:pt x="1020808" y="5371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 rot="18196363">
              <a:off x="2185754" y="2379407"/>
              <a:ext cx="1290477" cy="622114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3553" h="1431752">
                  <a:moveTo>
                    <a:pt x="0" y="1431752"/>
                  </a:moveTo>
                  <a:cubicBezTo>
                    <a:pt x="6302" y="984864"/>
                    <a:pt x="290689" y="297652"/>
                    <a:pt x="542948" y="122191"/>
                  </a:cubicBezTo>
                  <a:cubicBezTo>
                    <a:pt x="795207" y="-53270"/>
                    <a:pt x="1185149" y="-95448"/>
                    <a:pt x="1513553" y="378988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 rot="20015231" flipH="1">
              <a:off x="4274465" y="1560392"/>
              <a:ext cx="781202" cy="682254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65617 h 1165617"/>
                <a:gd name="connsiteX1" fmla="*/ 560493 w 1513553"/>
                <a:gd name="connsiteY1" fmla="*/ 145549 h 1165617"/>
                <a:gd name="connsiteX2" fmla="*/ 1513553 w 1513553"/>
                <a:gd name="connsiteY2" fmla="*/ 112853 h 1165617"/>
                <a:gd name="connsiteX0" fmla="*/ 0 w 1144130"/>
                <a:gd name="connsiteY0" fmla="*/ 1146375 h 1146375"/>
                <a:gd name="connsiteX1" fmla="*/ 560493 w 1144130"/>
                <a:gd name="connsiteY1" fmla="*/ 126307 h 1146375"/>
                <a:gd name="connsiteX2" fmla="*/ 1144131 w 1144130"/>
                <a:gd name="connsiteY2" fmla="*/ 126267 h 1146375"/>
                <a:gd name="connsiteX0" fmla="*/ 0 w 1144132"/>
                <a:gd name="connsiteY0" fmla="*/ 1080349 h 1080349"/>
                <a:gd name="connsiteX1" fmla="*/ 473790 w 1144132"/>
                <a:gd name="connsiteY1" fmla="*/ 278032 h 1080349"/>
                <a:gd name="connsiteX2" fmla="*/ 1144131 w 1144132"/>
                <a:gd name="connsiteY2" fmla="*/ 60241 h 1080349"/>
                <a:gd name="connsiteX0" fmla="*/ 0 w 1144130"/>
                <a:gd name="connsiteY0" fmla="*/ 1024993 h 1024993"/>
                <a:gd name="connsiteX1" fmla="*/ 473790 w 1144130"/>
                <a:gd name="connsiteY1" fmla="*/ 222676 h 1024993"/>
                <a:gd name="connsiteX2" fmla="*/ 1144131 w 1144130"/>
                <a:gd name="connsiteY2" fmla="*/ 4885 h 1024993"/>
                <a:gd name="connsiteX0" fmla="*/ 0 w 1330859"/>
                <a:gd name="connsiteY0" fmla="*/ 980337 h 980337"/>
                <a:gd name="connsiteX1" fmla="*/ 473790 w 1330859"/>
                <a:gd name="connsiteY1" fmla="*/ 178020 h 980337"/>
                <a:gd name="connsiteX2" fmla="*/ 1330859 w 1330859"/>
                <a:gd name="connsiteY2" fmla="*/ 8422 h 980337"/>
                <a:gd name="connsiteX0" fmla="*/ 0 w 1364722"/>
                <a:gd name="connsiteY0" fmla="*/ 936237 h 936237"/>
                <a:gd name="connsiteX1" fmla="*/ 473790 w 1364722"/>
                <a:gd name="connsiteY1" fmla="*/ 133920 h 936237"/>
                <a:gd name="connsiteX2" fmla="*/ 1364723 w 1364722"/>
                <a:gd name="connsiteY2" fmla="*/ 19862 h 936237"/>
                <a:gd name="connsiteX0" fmla="*/ 0 w 1364724"/>
                <a:gd name="connsiteY0" fmla="*/ 1013408 h 1013408"/>
                <a:gd name="connsiteX1" fmla="*/ 473790 w 1364724"/>
                <a:gd name="connsiteY1" fmla="*/ 211091 h 1013408"/>
                <a:gd name="connsiteX2" fmla="*/ 1364723 w 1364724"/>
                <a:gd name="connsiteY2" fmla="*/ 97033 h 1013408"/>
                <a:gd name="connsiteX0" fmla="*/ 0 w 1364722"/>
                <a:gd name="connsiteY0" fmla="*/ 975307 h 975307"/>
                <a:gd name="connsiteX1" fmla="*/ 219338 w 1364722"/>
                <a:gd name="connsiteY1" fmla="*/ 386933 h 975307"/>
                <a:gd name="connsiteX2" fmla="*/ 1364723 w 1364722"/>
                <a:gd name="connsiteY2" fmla="*/ 58932 h 975307"/>
                <a:gd name="connsiteX0" fmla="*/ -1 w 1415394"/>
                <a:gd name="connsiteY0" fmla="*/ 958052 h 958052"/>
                <a:gd name="connsiteX1" fmla="*/ 270008 w 1415394"/>
                <a:gd name="connsiteY1" fmla="*/ 386933 h 958052"/>
                <a:gd name="connsiteX2" fmla="*/ 1415393 w 1415394"/>
                <a:gd name="connsiteY2" fmla="*/ 58932 h 958052"/>
                <a:gd name="connsiteX0" fmla="*/ 1615 w 1417008"/>
                <a:gd name="connsiteY0" fmla="*/ 958052 h 958052"/>
                <a:gd name="connsiteX1" fmla="*/ 271624 w 1417008"/>
                <a:gd name="connsiteY1" fmla="*/ 386933 h 958052"/>
                <a:gd name="connsiteX2" fmla="*/ 1417009 w 1417008"/>
                <a:gd name="connsiteY2" fmla="*/ 58932 h 958052"/>
                <a:gd name="connsiteX0" fmla="*/ 1615 w 1417010"/>
                <a:gd name="connsiteY0" fmla="*/ 899120 h 899120"/>
                <a:gd name="connsiteX1" fmla="*/ 271624 w 1417010"/>
                <a:gd name="connsiteY1" fmla="*/ 328001 h 899120"/>
                <a:gd name="connsiteX2" fmla="*/ 1417009 w 1417010"/>
                <a:gd name="connsiteY2" fmla="*/ 0 h 899120"/>
                <a:gd name="connsiteX0" fmla="*/ 1615 w 1417008"/>
                <a:gd name="connsiteY0" fmla="*/ 906252 h 906252"/>
                <a:gd name="connsiteX1" fmla="*/ 271624 w 1417008"/>
                <a:gd name="connsiteY1" fmla="*/ 335133 h 906252"/>
                <a:gd name="connsiteX2" fmla="*/ 1417009 w 1417008"/>
                <a:gd name="connsiteY2" fmla="*/ 7132 h 906252"/>
                <a:gd name="connsiteX0" fmla="*/ 1144 w 1416538"/>
                <a:gd name="connsiteY0" fmla="*/ 906330 h 906330"/>
                <a:gd name="connsiteX1" fmla="*/ 317996 w 1416538"/>
                <a:gd name="connsiteY1" fmla="*/ 332442 h 906330"/>
                <a:gd name="connsiteX2" fmla="*/ 1416538 w 1416538"/>
                <a:gd name="connsiteY2" fmla="*/ 7210 h 90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6538" h="906330">
                  <a:moveTo>
                    <a:pt x="1144" y="906330"/>
                  </a:moveTo>
                  <a:cubicBezTo>
                    <a:pt x="-14233" y="761790"/>
                    <a:pt x="127308" y="502460"/>
                    <a:pt x="317996" y="332442"/>
                  </a:cubicBezTo>
                  <a:cubicBezTo>
                    <a:pt x="508685" y="162424"/>
                    <a:pt x="1004152" y="-41045"/>
                    <a:pt x="1416538" y="7210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 rot="19617169" flipH="1">
              <a:off x="3165933" y="1758020"/>
              <a:ext cx="981096" cy="344062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91105 h 1191105"/>
                <a:gd name="connsiteX1" fmla="*/ 679770 w 1513553"/>
                <a:gd name="connsiteY1" fmla="*/ 85241 h 1191105"/>
                <a:gd name="connsiteX2" fmla="*/ 1513553 w 1513553"/>
                <a:gd name="connsiteY2" fmla="*/ 138341 h 1191105"/>
                <a:gd name="connsiteX0" fmla="*/ 0 w 1513553"/>
                <a:gd name="connsiteY0" fmla="*/ 1150915 h 1150915"/>
                <a:gd name="connsiteX1" fmla="*/ 622289 w 1513553"/>
                <a:gd name="connsiteY1" fmla="*/ 128794 h 1150915"/>
                <a:gd name="connsiteX2" fmla="*/ 1513553 w 1513553"/>
                <a:gd name="connsiteY2" fmla="*/ 98151 h 1150915"/>
                <a:gd name="connsiteX0" fmla="*/ 0 w 1513553"/>
                <a:gd name="connsiteY0" fmla="*/ 1144674 h 1144674"/>
                <a:gd name="connsiteX1" fmla="*/ 629505 w 1513553"/>
                <a:gd name="connsiteY1" fmla="*/ 139856 h 1144674"/>
                <a:gd name="connsiteX2" fmla="*/ 1513553 w 1513553"/>
                <a:gd name="connsiteY2" fmla="*/ 91910 h 1144674"/>
                <a:gd name="connsiteX0" fmla="*/ 0 w 1513553"/>
                <a:gd name="connsiteY0" fmla="*/ 1157984 h 1157984"/>
                <a:gd name="connsiteX1" fmla="*/ 629505 w 1513553"/>
                <a:gd name="connsiteY1" fmla="*/ 153166 h 1157984"/>
                <a:gd name="connsiteX2" fmla="*/ 1513553 w 1513553"/>
                <a:gd name="connsiteY2" fmla="*/ 105220 h 1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3553" h="1157984">
                  <a:moveTo>
                    <a:pt x="0" y="1157984"/>
                  </a:moveTo>
                  <a:cubicBezTo>
                    <a:pt x="55742" y="773412"/>
                    <a:pt x="365432" y="324913"/>
                    <a:pt x="629505" y="153166"/>
                  </a:cubicBezTo>
                  <a:cubicBezTo>
                    <a:pt x="893578" y="-18581"/>
                    <a:pt x="1181421" y="-61515"/>
                    <a:pt x="1513553" y="105220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6" name="Freeform 65"/>
            <p:cNvSpPr/>
            <p:nvPr/>
          </p:nvSpPr>
          <p:spPr bwMode="auto">
            <a:xfrm rot="13714065">
              <a:off x="2726336" y="3498842"/>
              <a:ext cx="1104699" cy="495744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91105 h 1191105"/>
                <a:gd name="connsiteX1" fmla="*/ 679770 w 1513553"/>
                <a:gd name="connsiteY1" fmla="*/ 85241 h 1191105"/>
                <a:gd name="connsiteX2" fmla="*/ 1513553 w 1513553"/>
                <a:gd name="connsiteY2" fmla="*/ 138341 h 1191105"/>
                <a:gd name="connsiteX0" fmla="*/ 0 w 1513553"/>
                <a:gd name="connsiteY0" fmla="*/ 1150915 h 1150915"/>
                <a:gd name="connsiteX1" fmla="*/ 622289 w 1513553"/>
                <a:gd name="connsiteY1" fmla="*/ 128794 h 1150915"/>
                <a:gd name="connsiteX2" fmla="*/ 1513553 w 1513553"/>
                <a:gd name="connsiteY2" fmla="*/ 98151 h 1150915"/>
                <a:gd name="connsiteX0" fmla="*/ 0 w 1513553"/>
                <a:gd name="connsiteY0" fmla="*/ 1144674 h 1144674"/>
                <a:gd name="connsiteX1" fmla="*/ 629505 w 1513553"/>
                <a:gd name="connsiteY1" fmla="*/ 139856 h 1144674"/>
                <a:gd name="connsiteX2" fmla="*/ 1513553 w 1513553"/>
                <a:gd name="connsiteY2" fmla="*/ 91910 h 1144674"/>
                <a:gd name="connsiteX0" fmla="*/ 0 w 1513553"/>
                <a:gd name="connsiteY0" fmla="*/ 1157984 h 1157984"/>
                <a:gd name="connsiteX1" fmla="*/ 629505 w 1513553"/>
                <a:gd name="connsiteY1" fmla="*/ 153166 h 1157984"/>
                <a:gd name="connsiteX2" fmla="*/ 1513553 w 1513553"/>
                <a:gd name="connsiteY2" fmla="*/ 105220 h 1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3553" h="1157984">
                  <a:moveTo>
                    <a:pt x="0" y="1157984"/>
                  </a:moveTo>
                  <a:cubicBezTo>
                    <a:pt x="55742" y="773412"/>
                    <a:pt x="365432" y="324913"/>
                    <a:pt x="629505" y="153166"/>
                  </a:cubicBezTo>
                  <a:cubicBezTo>
                    <a:pt x="893578" y="-18581"/>
                    <a:pt x="1181421" y="-61515"/>
                    <a:pt x="1513553" y="105220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7" name="Freeform 66"/>
            <p:cNvSpPr/>
            <p:nvPr/>
          </p:nvSpPr>
          <p:spPr bwMode="auto">
            <a:xfrm rot="3318813" flipV="1">
              <a:off x="3273590" y="3302966"/>
              <a:ext cx="854666" cy="411987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65617 h 1165617"/>
                <a:gd name="connsiteX1" fmla="*/ 560493 w 1513553"/>
                <a:gd name="connsiteY1" fmla="*/ 145549 h 1165617"/>
                <a:gd name="connsiteX2" fmla="*/ 1513553 w 1513553"/>
                <a:gd name="connsiteY2" fmla="*/ 112853 h 1165617"/>
                <a:gd name="connsiteX0" fmla="*/ 0 w 1144130"/>
                <a:gd name="connsiteY0" fmla="*/ 1146375 h 1146375"/>
                <a:gd name="connsiteX1" fmla="*/ 560493 w 1144130"/>
                <a:gd name="connsiteY1" fmla="*/ 126307 h 1146375"/>
                <a:gd name="connsiteX2" fmla="*/ 1144131 w 1144130"/>
                <a:gd name="connsiteY2" fmla="*/ 126267 h 1146375"/>
                <a:gd name="connsiteX0" fmla="*/ 0 w 1144132"/>
                <a:gd name="connsiteY0" fmla="*/ 1080349 h 1080349"/>
                <a:gd name="connsiteX1" fmla="*/ 473790 w 1144132"/>
                <a:gd name="connsiteY1" fmla="*/ 278032 h 1080349"/>
                <a:gd name="connsiteX2" fmla="*/ 1144131 w 1144132"/>
                <a:gd name="connsiteY2" fmla="*/ 60241 h 1080349"/>
                <a:gd name="connsiteX0" fmla="*/ 0 w 1144130"/>
                <a:gd name="connsiteY0" fmla="*/ 1024993 h 1024993"/>
                <a:gd name="connsiteX1" fmla="*/ 473790 w 1144130"/>
                <a:gd name="connsiteY1" fmla="*/ 222676 h 1024993"/>
                <a:gd name="connsiteX2" fmla="*/ 1144131 w 1144130"/>
                <a:gd name="connsiteY2" fmla="*/ 4885 h 102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4130" h="1024993">
                  <a:moveTo>
                    <a:pt x="0" y="1024993"/>
                  </a:moveTo>
                  <a:cubicBezTo>
                    <a:pt x="55742" y="640421"/>
                    <a:pt x="283102" y="392694"/>
                    <a:pt x="473790" y="222676"/>
                  </a:cubicBezTo>
                  <a:cubicBezTo>
                    <a:pt x="664479" y="52658"/>
                    <a:pt x="867400" y="-20420"/>
                    <a:pt x="1144131" y="4885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8" name="Freeform 67"/>
            <p:cNvSpPr/>
            <p:nvPr/>
          </p:nvSpPr>
          <p:spPr bwMode="auto">
            <a:xfrm rot="11674894">
              <a:off x="5177462" y="3520398"/>
              <a:ext cx="776547" cy="528002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65617 h 1165617"/>
                <a:gd name="connsiteX1" fmla="*/ 560493 w 1513553"/>
                <a:gd name="connsiteY1" fmla="*/ 145549 h 1165617"/>
                <a:gd name="connsiteX2" fmla="*/ 1513553 w 1513553"/>
                <a:gd name="connsiteY2" fmla="*/ 112853 h 1165617"/>
                <a:gd name="connsiteX0" fmla="*/ 0 w 1144130"/>
                <a:gd name="connsiteY0" fmla="*/ 1146375 h 1146375"/>
                <a:gd name="connsiteX1" fmla="*/ 560493 w 1144130"/>
                <a:gd name="connsiteY1" fmla="*/ 126307 h 1146375"/>
                <a:gd name="connsiteX2" fmla="*/ 1144131 w 1144130"/>
                <a:gd name="connsiteY2" fmla="*/ 126267 h 1146375"/>
                <a:gd name="connsiteX0" fmla="*/ 0 w 1144132"/>
                <a:gd name="connsiteY0" fmla="*/ 1080349 h 1080349"/>
                <a:gd name="connsiteX1" fmla="*/ 473790 w 1144132"/>
                <a:gd name="connsiteY1" fmla="*/ 278032 h 1080349"/>
                <a:gd name="connsiteX2" fmla="*/ 1144131 w 1144132"/>
                <a:gd name="connsiteY2" fmla="*/ 60241 h 1080349"/>
                <a:gd name="connsiteX0" fmla="*/ 0 w 1144130"/>
                <a:gd name="connsiteY0" fmla="*/ 1024993 h 1024993"/>
                <a:gd name="connsiteX1" fmla="*/ 473790 w 1144130"/>
                <a:gd name="connsiteY1" fmla="*/ 222676 h 1024993"/>
                <a:gd name="connsiteX2" fmla="*/ 1144131 w 1144130"/>
                <a:gd name="connsiteY2" fmla="*/ 4885 h 102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4130" h="1024993">
                  <a:moveTo>
                    <a:pt x="0" y="1024993"/>
                  </a:moveTo>
                  <a:cubicBezTo>
                    <a:pt x="55742" y="640421"/>
                    <a:pt x="283102" y="392694"/>
                    <a:pt x="473790" y="222676"/>
                  </a:cubicBezTo>
                  <a:cubicBezTo>
                    <a:pt x="664479" y="52658"/>
                    <a:pt x="867400" y="-20420"/>
                    <a:pt x="1144131" y="4885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9" name="Freeform 68"/>
            <p:cNvSpPr/>
            <p:nvPr/>
          </p:nvSpPr>
          <p:spPr bwMode="auto">
            <a:xfrm rot="8265959" flipV="1">
              <a:off x="4838971" y="2880386"/>
              <a:ext cx="876974" cy="1161282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02251 w 1046362"/>
                <a:gd name="connsiteY1" fmla="*/ 685564 h 1490854"/>
                <a:gd name="connsiteX2" fmla="*/ 1046362 w 1046362"/>
                <a:gd name="connsiteY2" fmla="*/ 0 h 1490854"/>
                <a:gd name="connsiteX0" fmla="*/ 0 w 971307"/>
                <a:gd name="connsiteY0" fmla="*/ 1523302 h 1523302"/>
                <a:gd name="connsiteX1" fmla="*/ 202251 w 971307"/>
                <a:gd name="connsiteY1" fmla="*/ 718012 h 1523302"/>
                <a:gd name="connsiteX2" fmla="*/ 971307 w 971307"/>
                <a:gd name="connsiteY2" fmla="*/ 0 h 1523302"/>
                <a:gd name="connsiteX0" fmla="*/ 0 w 971307"/>
                <a:gd name="connsiteY0" fmla="*/ 1523302 h 1523302"/>
                <a:gd name="connsiteX1" fmla="*/ 202251 w 971307"/>
                <a:gd name="connsiteY1" fmla="*/ 718012 h 1523302"/>
                <a:gd name="connsiteX2" fmla="*/ 971307 w 971307"/>
                <a:gd name="connsiteY2" fmla="*/ 0 h 1523302"/>
                <a:gd name="connsiteX0" fmla="*/ 0 w 978146"/>
                <a:gd name="connsiteY0" fmla="*/ 1485060 h 1485060"/>
                <a:gd name="connsiteX1" fmla="*/ 202251 w 978146"/>
                <a:gd name="connsiteY1" fmla="*/ 679770 h 1485060"/>
                <a:gd name="connsiteX2" fmla="*/ 978146 w 978146"/>
                <a:gd name="connsiteY2" fmla="*/ 0 h 1485060"/>
                <a:gd name="connsiteX0" fmla="*/ 0 w 989837"/>
                <a:gd name="connsiteY0" fmla="*/ 1460760 h 1460760"/>
                <a:gd name="connsiteX1" fmla="*/ 202251 w 989837"/>
                <a:gd name="connsiteY1" fmla="*/ 655470 h 1460760"/>
                <a:gd name="connsiteX2" fmla="*/ 989837 w 989837"/>
                <a:gd name="connsiteY2" fmla="*/ 0 h 1460760"/>
                <a:gd name="connsiteX0" fmla="*/ 0 w 989837"/>
                <a:gd name="connsiteY0" fmla="*/ 1460760 h 1460760"/>
                <a:gd name="connsiteX1" fmla="*/ 188923 w 989837"/>
                <a:gd name="connsiteY1" fmla="*/ 668955 h 1460760"/>
                <a:gd name="connsiteX2" fmla="*/ 989837 w 989837"/>
                <a:gd name="connsiteY2" fmla="*/ 0 h 1460760"/>
                <a:gd name="connsiteX0" fmla="*/ 0 w 989837"/>
                <a:gd name="connsiteY0" fmla="*/ 1460760 h 1460760"/>
                <a:gd name="connsiteX1" fmla="*/ 188923 w 989837"/>
                <a:gd name="connsiteY1" fmla="*/ 668955 h 1460760"/>
                <a:gd name="connsiteX2" fmla="*/ 989837 w 989837"/>
                <a:gd name="connsiteY2" fmla="*/ 0 h 1460760"/>
                <a:gd name="connsiteX0" fmla="*/ 0 w 989837"/>
                <a:gd name="connsiteY0" fmla="*/ 1460760 h 1460760"/>
                <a:gd name="connsiteX1" fmla="*/ 249485 w 989837"/>
                <a:gd name="connsiteY1" fmla="*/ 643810 h 1460760"/>
                <a:gd name="connsiteX2" fmla="*/ 989837 w 989837"/>
                <a:gd name="connsiteY2" fmla="*/ 0 h 146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9837" h="1460760">
                  <a:moveTo>
                    <a:pt x="0" y="1460760"/>
                  </a:moveTo>
                  <a:cubicBezTo>
                    <a:pt x="37687" y="1171789"/>
                    <a:pt x="84512" y="887270"/>
                    <a:pt x="249485" y="643810"/>
                  </a:cubicBezTo>
                  <a:cubicBezTo>
                    <a:pt x="414458" y="400350"/>
                    <a:pt x="491969" y="284606"/>
                    <a:pt x="989837" y="0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0" name="Freeform 69"/>
            <p:cNvSpPr/>
            <p:nvPr/>
          </p:nvSpPr>
          <p:spPr bwMode="auto">
            <a:xfrm rot="8399485">
              <a:off x="5919697" y="3262278"/>
              <a:ext cx="255060" cy="257399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65617 h 1165617"/>
                <a:gd name="connsiteX1" fmla="*/ 560493 w 1513553"/>
                <a:gd name="connsiteY1" fmla="*/ 145549 h 1165617"/>
                <a:gd name="connsiteX2" fmla="*/ 1513553 w 1513553"/>
                <a:gd name="connsiteY2" fmla="*/ 112853 h 1165617"/>
                <a:gd name="connsiteX0" fmla="*/ 0 w 1144130"/>
                <a:gd name="connsiteY0" fmla="*/ 1146375 h 1146375"/>
                <a:gd name="connsiteX1" fmla="*/ 560493 w 1144130"/>
                <a:gd name="connsiteY1" fmla="*/ 126307 h 1146375"/>
                <a:gd name="connsiteX2" fmla="*/ 1144131 w 1144130"/>
                <a:gd name="connsiteY2" fmla="*/ 126267 h 1146375"/>
                <a:gd name="connsiteX0" fmla="*/ 0 w 1144132"/>
                <a:gd name="connsiteY0" fmla="*/ 1080349 h 1080349"/>
                <a:gd name="connsiteX1" fmla="*/ 473790 w 1144132"/>
                <a:gd name="connsiteY1" fmla="*/ 278032 h 1080349"/>
                <a:gd name="connsiteX2" fmla="*/ 1144131 w 1144132"/>
                <a:gd name="connsiteY2" fmla="*/ 60241 h 1080349"/>
                <a:gd name="connsiteX0" fmla="*/ 0 w 1144130"/>
                <a:gd name="connsiteY0" fmla="*/ 1024993 h 1024993"/>
                <a:gd name="connsiteX1" fmla="*/ 473790 w 1144130"/>
                <a:gd name="connsiteY1" fmla="*/ 222676 h 1024993"/>
                <a:gd name="connsiteX2" fmla="*/ 1144131 w 1144130"/>
                <a:gd name="connsiteY2" fmla="*/ 4885 h 1024993"/>
                <a:gd name="connsiteX0" fmla="*/ 0 w 1144130"/>
                <a:gd name="connsiteY0" fmla="*/ 1022169 h 1022169"/>
                <a:gd name="connsiteX1" fmla="*/ 277022 w 1144130"/>
                <a:gd name="connsiteY1" fmla="*/ 359676 h 1022169"/>
                <a:gd name="connsiteX2" fmla="*/ 1144131 w 1144130"/>
                <a:gd name="connsiteY2" fmla="*/ 2061 h 1022169"/>
                <a:gd name="connsiteX0" fmla="*/ 0 w 1144130"/>
                <a:gd name="connsiteY0" fmla="*/ 1022331 h 1022331"/>
                <a:gd name="connsiteX1" fmla="*/ 323944 w 1144130"/>
                <a:gd name="connsiteY1" fmla="*/ 342428 h 1022331"/>
                <a:gd name="connsiteX2" fmla="*/ 1144131 w 1144130"/>
                <a:gd name="connsiteY2" fmla="*/ 2223 h 1022331"/>
                <a:gd name="connsiteX0" fmla="*/ 0 w 1144130"/>
                <a:gd name="connsiteY0" fmla="*/ 1023806 h 1023806"/>
                <a:gd name="connsiteX1" fmla="*/ 190747 w 1144130"/>
                <a:gd name="connsiteY1" fmla="*/ 255165 h 1023806"/>
                <a:gd name="connsiteX2" fmla="*/ 1144131 w 1144130"/>
                <a:gd name="connsiteY2" fmla="*/ 3698 h 1023806"/>
                <a:gd name="connsiteX0" fmla="*/ 1 w 1164020"/>
                <a:gd name="connsiteY0" fmla="*/ 944714 h 944716"/>
                <a:gd name="connsiteX1" fmla="*/ 210637 w 1164020"/>
                <a:gd name="connsiteY1" fmla="*/ 254849 h 944716"/>
                <a:gd name="connsiteX2" fmla="*/ 1164021 w 1164020"/>
                <a:gd name="connsiteY2" fmla="*/ 3382 h 944716"/>
                <a:gd name="connsiteX0" fmla="*/ 27476 w 1191495"/>
                <a:gd name="connsiteY0" fmla="*/ 944714 h 944713"/>
                <a:gd name="connsiteX1" fmla="*/ 238112 w 1191495"/>
                <a:gd name="connsiteY1" fmla="*/ 254849 h 944713"/>
                <a:gd name="connsiteX2" fmla="*/ 1191496 w 1191495"/>
                <a:gd name="connsiteY2" fmla="*/ 3382 h 944713"/>
                <a:gd name="connsiteX0" fmla="*/ 27476 w 1191495"/>
                <a:gd name="connsiteY0" fmla="*/ 978954 h 978953"/>
                <a:gd name="connsiteX1" fmla="*/ 238112 w 1191495"/>
                <a:gd name="connsiteY1" fmla="*/ 289089 h 978953"/>
                <a:gd name="connsiteX2" fmla="*/ 1191496 w 1191495"/>
                <a:gd name="connsiteY2" fmla="*/ 37622 h 978953"/>
                <a:gd name="connsiteX0" fmla="*/ 18901 w 1182920"/>
                <a:gd name="connsiteY0" fmla="*/ 986824 h 986823"/>
                <a:gd name="connsiteX1" fmla="*/ 312782 w 1182920"/>
                <a:gd name="connsiteY1" fmla="*/ 237750 h 986823"/>
                <a:gd name="connsiteX2" fmla="*/ 1182921 w 1182920"/>
                <a:gd name="connsiteY2" fmla="*/ 45492 h 986823"/>
                <a:gd name="connsiteX0" fmla="*/ 22376 w 1186395"/>
                <a:gd name="connsiteY0" fmla="*/ 981411 h 981410"/>
                <a:gd name="connsiteX1" fmla="*/ 275612 w 1186395"/>
                <a:gd name="connsiteY1" fmla="*/ 270776 h 981410"/>
                <a:gd name="connsiteX2" fmla="*/ 1186396 w 1186395"/>
                <a:gd name="connsiteY2" fmla="*/ 40079 h 981410"/>
                <a:gd name="connsiteX0" fmla="*/ 19035 w 1183054"/>
                <a:gd name="connsiteY0" fmla="*/ 971342 h 971341"/>
                <a:gd name="connsiteX1" fmla="*/ 311103 w 1183054"/>
                <a:gd name="connsiteY1" fmla="*/ 366094 h 971341"/>
                <a:gd name="connsiteX2" fmla="*/ 1183055 w 1183054"/>
                <a:gd name="connsiteY2" fmla="*/ 30010 h 971341"/>
                <a:gd name="connsiteX0" fmla="*/ 19035 w 1121389"/>
                <a:gd name="connsiteY0" fmla="*/ 917908 h 917907"/>
                <a:gd name="connsiteX1" fmla="*/ 311103 w 1121389"/>
                <a:gd name="connsiteY1" fmla="*/ 312660 h 917907"/>
                <a:gd name="connsiteX2" fmla="*/ 1121387 w 1121389"/>
                <a:gd name="connsiteY2" fmla="*/ 34895 h 917907"/>
                <a:gd name="connsiteX0" fmla="*/ 19035 w 1121389"/>
                <a:gd name="connsiteY0" fmla="*/ 883013 h 883012"/>
                <a:gd name="connsiteX1" fmla="*/ 311103 w 1121389"/>
                <a:gd name="connsiteY1" fmla="*/ 277765 h 883012"/>
                <a:gd name="connsiteX2" fmla="*/ 1121387 w 1121389"/>
                <a:gd name="connsiteY2" fmla="*/ 0 h 883012"/>
                <a:gd name="connsiteX0" fmla="*/ 1 w 1102355"/>
                <a:gd name="connsiteY0" fmla="*/ 883013 h 883012"/>
                <a:gd name="connsiteX1" fmla="*/ 292069 w 1102355"/>
                <a:gd name="connsiteY1" fmla="*/ 277765 h 883012"/>
                <a:gd name="connsiteX2" fmla="*/ 1102353 w 1102355"/>
                <a:gd name="connsiteY2" fmla="*/ 0 h 883012"/>
                <a:gd name="connsiteX0" fmla="*/ 1 w 1102355"/>
                <a:gd name="connsiteY0" fmla="*/ 883013 h 883012"/>
                <a:gd name="connsiteX1" fmla="*/ 336155 w 1102355"/>
                <a:gd name="connsiteY1" fmla="*/ 307135 h 883012"/>
                <a:gd name="connsiteX2" fmla="*/ 1102353 w 1102355"/>
                <a:gd name="connsiteY2" fmla="*/ 0 h 88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2355" h="883012">
                  <a:moveTo>
                    <a:pt x="1" y="883013"/>
                  </a:moveTo>
                  <a:cubicBezTo>
                    <a:pt x="36870" y="662568"/>
                    <a:pt x="142152" y="464024"/>
                    <a:pt x="336155" y="307135"/>
                  </a:cubicBezTo>
                  <a:cubicBezTo>
                    <a:pt x="530158" y="150246"/>
                    <a:pt x="726662" y="58424"/>
                    <a:pt x="1102353" y="0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1" name="Freeform 70"/>
            <p:cNvSpPr/>
            <p:nvPr/>
          </p:nvSpPr>
          <p:spPr bwMode="auto">
            <a:xfrm rot="15985676">
              <a:off x="4497945" y="3406333"/>
              <a:ext cx="593131" cy="510609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65617 h 1165617"/>
                <a:gd name="connsiteX1" fmla="*/ 560493 w 1513553"/>
                <a:gd name="connsiteY1" fmla="*/ 145549 h 1165617"/>
                <a:gd name="connsiteX2" fmla="*/ 1513553 w 1513553"/>
                <a:gd name="connsiteY2" fmla="*/ 112853 h 1165617"/>
                <a:gd name="connsiteX0" fmla="*/ 0 w 1144130"/>
                <a:gd name="connsiteY0" fmla="*/ 1146375 h 1146375"/>
                <a:gd name="connsiteX1" fmla="*/ 560493 w 1144130"/>
                <a:gd name="connsiteY1" fmla="*/ 126307 h 1146375"/>
                <a:gd name="connsiteX2" fmla="*/ 1144131 w 1144130"/>
                <a:gd name="connsiteY2" fmla="*/ 126267 h 1146375"/>
                <a:gd name="connsiteX0" fmla="*/ 0 w 1144132"/>
                <a:gd name="connsiteY0" fmla="*/ 1080349 h 1080349"/>
                <a:gd name="connsiteX1" fmla="*/ 473790 w 1144132"/>
                <a:gd name="connsiteY1" fmla="*/ 278032 h 1080349"/>
                <a:gd name="connsiteX2" fmla="*/ 1144131 w 1144132"/>
                <a:gd name="connsiteY2" fmla="*/ 60241 h 1080349"/>
                <a:gd name="connsiteX0" fmla="*/ 0 w 1144130"/>
                <a:gd name="connsiteY0" fmla="*/ 1024993 h 1024993"/>
                <a:gd name="connsiteX1" fmla="*/ 473790 w 1144130"/>
                <a:gd name="connsiteY1" fmla="*/ 222676 h 1024993"/>
                <a:gd name="connsiteX2" fmla="*/ 1144131 w 1144130"/>
                <a:gd name="connsiteY2" fmla="*/ 4885 h 102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4130" h="1024993">
                  <a:moveTo>
                    <a:pt x="0" y="1024993"/>
                  </a:moveTo>
                  <a:cubicBezTo>
                    <a:pt x="55742" y="640421"/>
                    <a:pt x="283102" y="392694"/>
                    <a:pt x="473790" y="222676"/>
                  </a:cubicBezTo>
                  <a:cubicBezTo>
                    <a:pt x="664479" y="52658"/>
                    <a:pt x="867400" y="-20420"/>
                    <a:pt x="1144131" y="4885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" name="Freeform 71"/>
            <p:cNvSpPr/>
            <p:nvPr/>
          </p:nvSpPr>
          <p:spPr bwMode="auto">
            <a:xfrm rot="3623998">
              <a:off x="4900223" y="2496080"/>
              <a:ext cx="1014604" cy="847776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91105 h 1191105"/>
                <a:gd name="connsiteX1" fmla="*/ 679770 w 1513553"/>
                <a:gd name="connsiteY1" fmla="*/ 85241 h 1191105"/>
                <a:gd name="connsiteX2" fmla="*/ 1513553 w 1513553"/>
                <a:gd name="connsiteY2" fmla="*/ 138341 h 1191105"/>
                <a:gd name="connsiteX0" fmla="*/ 0 w 1513553"/>
                <a:gd name="connsiteY0" fmla="*/ 1150915 h 1150915"/>
                <a:gd name="connsiteX1" fmla="*/ 622289 w 1513553"/>
                <a:gd name="connsiteY1" fmla="*/ 128794 h 1150915"/>
                <a:gd name="connsiteX2" fmla="*/ 1513553 w 1513553"/>
                <a:gd name="connsiteY2" fmla="*/ 98151 h 1150915"/>
                <a:gd name="connsiteX0" fmla="*/ 0 w 1513553"/>
                <a:gd name="connsiteY0" fmla="*/ 1144674 h 1144674"/>
                <a:gd name="connsiteX1" fmla="*/ 629505 w 1513553"/>
                <a:gd name="connsiteY1" fmla="*/ 139856 h 1144674"/>
                <a:gd name="connsiteX2" fmla="*/ 1513553 w 1513553"/>
                <a:gd name="connsiteY2" fmla="*/ 91910 h 1144674"/>
                <a:gd name="connsiteX0" fmla="*/ 0 w 1513553"/>
                <a:gd name="connsiteY0" fmla="*/ 1157984 h 1157984"/>
                <a:gd name="connsiteX1" fmla="*/ 629505 w 1513553"/>
                <a:gd name="connsiteY1" fmla="*/ 153166 h 1157984"/>
                <a:gd name="connsiteX2" fmla="*/ 1513553 w 1513553"/>
                <a:gd name="connsiteY2" fmla="*/ 105220 h 1157984"/>
                <a:gd name="connsiteX0" fmla="*/ 0 w 1513553"/>
                <a:gd name="connsiteY0" fmla="*/ 1103721 h 1103721"/>
                <a:gd name="connsiteX1" fmla="*/ 576790 w 1513553"/>
                <a:gd name="connsiteY1" fmla="*/ 337247 h 1103721"/>
                <a:gd name="connsiteX2" fmla="*/ 1513553 w 1513553"/>
                <a:gd name="connsiteY2" fmla="*/ 50957 h 1103721"/>
                <a:gd name="connsiteX0" fmla="*/ 0 w 1513553"/>
                <a:gd name="connsiteY0" fmla="*/ 1103721 h 1103721"/>
                <a:gd name="connsiteX1" fmla="*/ 576790 w 1513553"/>
                <a:gd name="connsiteY1" fmla="*/ 337247 h 1103721"/>
                <a:gd name="connsiteX2" fmla="*/ 1513553 w 1513553"/>
                <a:gd name="connsiteY2" fmla="*/ 50957 h 1103721"/>
                <a:gd name="connsiteX0" fmla="*/ 0 w 1513553"/>
                <a:gd name="connsiteY0" fmla="*/ 1114900 h 1114900"/>
                <a:gd name="connsiteX1" fmla="*/ 666264 w 1513553"/>
                <a:gd name="connsiteY1" fmla="*/ 270088 h 1114900"/>
                <a:gd name="connsiteX2" fmla="*/ 1513553 w 1513553"/>
                <a:gd name="connsiteY2" fmla="*/ 62136 h 1114900"/>
                <a:gd name="connsiteX0" fmla="*/ 0 w 1499601"/>
                <a:gd name="connsiteY0" fmla="*/ 1135656 h 1135656"/>
                <a:gd name="connsiteX1" fmla="*/ 666264 w 1499601"/>
                <a:gd name="connsiteY1" fmla="*/ 290844 h 1135656"/>
                <a:gd name="connsiteX2" fmla="*/ 1499601 w 1499601"/>
                <a:gd name="connsiteY2" fmla="*/ 58148 h 1135656"/>
                <a:gd name="connsiteX0" fmla="*/ 0 w 1499601"/>
                <a:gd name="connsiteY0" fmla="*/ 1077508 h 1077508"/>
                <a:gd name="connsiteX1" fmla="*/ 666264 w 1499601"/>
                <a:gd name="connsiteY1" fmla="*/ 232696 h 1077508"/>
                <a:gd name="connsiteX2" fmla="*/ 1499601 w 1499601"/>
                <a:gd name="connsiteY2" fmla="*/ 0 h 107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9601" h="1077508">
                  <a:moveTo>
                    <a:pt x="0" y="1077508"/>
                  </a:moveTo>
                  <a:cubicBezTo>
                    <a:pt x="177548" y="719343"/>
                    <a:pt x="402191" y="404443"/>
                    <a:pt x="666264" y="232696"/>
                  </a:cubicBezTo>
                  <a:cubicBezTo>
                    <a:pt x="930337" y="60949"/>
                    <a:pt x="1291839" y="11175"/>
                    <a:pt x="1499601" y="0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3" name="Freeform 72"/>
            <p:cNvSpPr/>
            <p:nvPr/>
          </p:nvSpPr>
          <p:spPr bwMode="auto">
            <a:xfrm rot="20825394">
              <a:off x="4458473" y="2771574"/>
              <a:ext cx="376817" cy="521196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65617 h 1165617"/>
                <a:gd name="connsiteX1" fmla="*/ 560493 w 1513553"/>
                <a:gd name="connsiteY1" fmla="*/ 145549 h 1165617"/>
                <a:gd name="connsiteX2" fmla="*/ 1513553 w 1513553"/>
                <a:gd name="connsiteY2" fmla="*/ 112853 h 1165617"/>
                <a:gd name="connsiteX0" fmla="*/ 0 w 1144130"/>
                <a:gd name="connsiteY0" fmla="*/ 1146375 h 1146375"/>
                <a:gd name="connsiteX1" fmla="*/ 560493 w 1144130"/>
                <a:gd name="connsiteY1" fmla="*/ 126307 h 1146375"/>
                <a:gd name="connsiteX2" fmla="*/ 1144131 w 1144130"/>
                <a:gd name="connsiteY2" fmla="*/ 126267 h 1146375"/>
                <a:gd name="connsiteX0" fmla="*/ 0 w 1144132"/>
                <a:gd name="connsiteY0" fmla="*/ 1080349 h 1080349"/>
                <a:gd name="connsiteX1" fmla="*/ 473790 w 1144132"/>
                <a:gd name="connsiteY1" fmla="*/ 278032 h 1080349"/>
                <a:gd name="connsiteX2" fmla="*/ 1144131 w 1144132"/>
                <a:gd name="connsiteY2" fmla="*/ 60241 h 1080349"/>
                <a:gd name="connsiteX0" fmla="*/ 0 w 1144130"/>
                <a:gd name="connsiteY0" fmla="*/ 1024993 h 1024993"/>
                <a:gd name="connsiteX1" fmla="*/ 473790 w 1144130"/>
                <a:gd name="connsiteY1" fmla="*/ 222676 h 1024993"/>
                <a:gd name="connsiteX2" fmla="*/ 1144131 w 1144130"/>
                <a:gd name="connsiteY2" fmla="*/ 4885 h 1024993"/>
                <a:gd name="connsiteX0" fmla="*/ 0 w 1144130"/>
                <a:gd name="connsiteY0" fmla="*/ 1022169 h 1022169"/>
                <a:gd name="connsiteX1" fmla="*/ 277022 w 1144130"/>
                <a:gd name="connsiteY1" fmla="*/ 359676 h 1022169"/>
                <a:gd name="connsiteX2" fmla="*/ 1144131 w 1144130"/>
                <a:gd name="connsiteY2" fmla="*/ 2061 h 1022169"/>
                <a:gd name="connsiteX0" fmla="*/ 0 w 1144130"/>
                <a:gd name="connsiteY0" fmla="*/ 1022331 h 1022331"/>
                <a:gd name="connsiteX1" fmla="*/ 323944 w 1144130"/>
                <a:gd name="connsiteY1" fmla="*/ 342428 h 1022331"/>
                <a:gd name="connsiteX2" fmla="*/ 1144131 w 1144130"/>
                <a:gd name="connsiteY2" fmla="*/ 2223 h 1022331"/>
                <a:gd name="connsiteX0" fmla="*/ 6176 w 1150306"/>
                <a:gd name="connsiteY0" fmla="*/ 1022331 h 1022331"/>
                <a:gd name="connsiteX1" fmla="*/ 330120 w 1150306"/>
                <a:gd name="connsiteY1" fmla="*/ 342428 h 1022331"/>
                <a:gd name="connsiteX2" fmla="*/ 1150307 w 1150306"/>
                <a:gd name="connsiteY2" fmla="*/ 2223 h 1022331"/>
                <a:gd name="connsiteX0" fmla="*/ 6176 w 1150306"/>
                <a:gd name="connsiteY0" fmla="*/ 1020108 h 1020108"/>
                <a:gd name="connsiteX1" fmla="*/ 330120 w 1150306"/>
                <a:gd name="connsiteY1" fmla="*/ 340205 h 1020108"/>
                <a:gd name="connsiteX2" fmla="*/ 1150307 w 1150306"/>
                <a:gd name="connsiteY2" fmla="*/ 0 h 102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06" h="1020108">
                  <a:moveTo>
                    <a:pt x="6176" y="1020108"/>
                  </a:moveTo>
                  <a:cubicBezTo>
                    <a:pt x="-35377" y="795725"/>
                    <a:pt x="139432" y="510223"/>
                    <a:pt x="330120" y="340205"/>
                  </a:cubicBezTo>
                  <a:cubicBezTo>
                    <a:pt x="520809" y="170187"/>
                    <a:pt x="838496" y="72822"/>
                    <a:pt x="1150307" y="0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4" name="Freeform 73"/>
            <p:cNvSpPr/>
            <p:nvPr/>
          </p:nvSpPr>
          <p:spPr bwMode="auto">
            <a:xfrm rot="17205267" flipV="1">
              <a:off x="3298140" y="2314929"/>
              <a:ext cx="1280732" cy="282004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91105 h 1191105"/>
                <a:gd name="connsiteX1" fmla="*/ 679770 w 1513553"/>
                <a:gd name="connsiteY1" fmla="*/ 85241 h 1191105"/>
                <a:gd name="connsiteX2" fmla="*/ 1513553 w 1513553"/>
                <a:gd name="connsiteY2" fmla="*/ 138341 h 1191105"/>
                <a:gd name="connsiteX0" fmla="*/ 0 w 1513553"/>
                <a:gd name="connsiteY0" fmla="*/ 1150915 h 1150915"/>
                <a:gd name="connsiteX1" fmla="*/ 622289 w 1513553"/>
                <a:gd name="connsiteY1" fmla="*/ 128794 h 1150915"/>
                <a:gd name="connsiteX2" fmla="*/ 1513553 w 1513553"/>
                <a:gd name="connsiteY2" fmla="*/ 98151 h 1150915"/>
                <a:gd name="connsiteX0" fmla="*/ 0 w 1513553"/>
                <a:gd name="connsiteY0" fmla="*/ 1144674 h 1144674"/>
                <a:gd name="connsiteX1" fmla="*/ 629505 w 1513553"/>
                <a:gd name="connsiteY1" fmla="*/ 139856 h 1144674"/>
                <a:gd name="connsiteX2" fmla="*/ 1513553 w 1513553"/>
                <a:gd name="connsiteY2" fmla="*/ 91910 h 1144674"/>
                <a:gd name="connsiteX0" fmla="*/ 0 w 1513553"/>
                <a:gd name="connsiteY0" fmla="*/ 1157984 h 1157984"/>
                <a:gd name="connsiteX1" fmla="*/ 629505 w 1513553"/>
                <a:gd name="connsiteY1" fmla="*/ 153166 h 1157984"/>
                <a:gd name="connsiteX2" fmla="*/ 1513553 w 1513553"/>
                <a:gd name="connsiteY2" fmla="*/ 105220 h 1157984"/>
                <a:gd name="connsiteX0" fmla="*/ 0 w 1532583"/>
                <a:gd name="connsiteY0" fmla="*/ 1058122 h 1058122"/>
                <a:gd name="connsiteX1" fmla="*/ 629505 w 1532583"/>
                <a:gd name="connsiteY1" fmla="*/ 53304 h 1058122"/>
                <a:gd name="connsiteX2" fmla="*/ 1532582 w 1532583"/>
                <a:gd name="connsiteY2" fmla="*/ 332121 h 1058122"/>
                <a:gd name="connsiteX0" fmla="*/ 0 w 1532582"/>
                <a:gd name="connsiteY0" fmla="*/ 944020 h 944020"/>
                <a:gd name="connsiteX1" fmla="*/ 671916 w 1532582"/>
                <a:gd name="connsiteY1" fmla="*/ 76995 h 944020"/>
                <a:gd name="connsiteX2" fmla="*/ 1532582 w 1532582"/>
                <a:gd name="connsiteY2" fmla="*/ 218019 h 944020"/>
                <a:gd name="connsiteX0" fmla="*/ 0 w 1532582"/>
                <a:gd name="connsiteY0" fmla="*/ 921957 h 921957"/>
                <a:gd name="connsiteX1" fmla="*/ 671916 w 1532582"/>
                <a:gd name="connsiteY1" fmla="*/ 54932 h 921957"/>
                <a:gd name="connsiteX2" fmla="*/ 1532582 w 1532582"/>
                <a:gd name="connsiteY2" fmla="*/ 195956 h 921957"/>
                <a:gd name="connsiteX0" fmla="*/ 0 w 1532582"/>
                <a:gd name="connsiteY0" fmla="*/ 873883 h 873883"/>
                <a:gd name="connsiteX1" fmla="*/ 671916 w 1532582"/>
                <a:gd name="connsiteY1" fmla="*/ 6858 h 873883"/>
                <a:gd name="connsiteX2" fmla="*/ 1532582 w 1532582"/>
                <a:gd name="connsiteY2" fmla="*/ 147882 h 873883"/>
                <a:gd name="connsiteX0" fmla="*/ 0 w 1532582"/>
                <a:gd name="connsiteY0" fmla="*/ 873883 h 873883"/>
                <a:gd name="connsiteX1" fmla="*/ 671916 w 1532582"/>
                <a:gd name="connsiteY1" fmla="*/ 6858 h 873883"/>
                <a:gd name="connsiteX2" fmla="*/ 1532582 w 1532582"/>
                <a:gd name="connsiteY2" fmla="*/ 147882 h 873883"/>
                <a:gd name="connsiteX0" fmla="*/ 0 w 1532582"/>
                <a:gd name="connsiteY0" fmla="*/ 882825 h 882825"/>
                <a:gd name="connsiteX1" fmla="*/ 671916 w 1532582"/>
                <a:gd name="connsiteY1" fmla="*/ 15800 h 882825"/>
                <a:gd name="connsiteX2" fmla="*/ 1532582 w 1532582"/>
                <a:gd name="connsiteY2" fmla="*/ 156824 h 882825"/>
                <a:gd name="connsiteX0" fmla="*/ 0 w 1532582"/>
                <a:gd name="connsiteY0" fmla="*/ 811912 h 811912"/>
                <a:gd name="connsiteX1" fmla="*/ 688255 w 1532582"/>
                <a:gd name="connsiteY1" fmla="*/ 23820 h 811912"/>
                <a:gd name="connsiteX2" fmla="*/ 1532582 w 1532582"/>
                <a:gd name="connsiteY2" fmla="*/ 85911 h 811912"/>
                <a:gd name="connsiteX0" fmla="*/ 0 w 1532582"/>
                <a:gd name="connsiteY0" fmla="*/ 826103 h 826103"/>
                <a:gd name="connsiteX1" fmla="*/ 688255 w 1532582"/>
                <a:gd name="connsiteY1" fmla="*/ 38011 h 826103"/>
                <a:gd name="connsiteX2" fmla="*/ 1532582 w 1532582"/>
                <a:gd name="connsiteY2" fmla="*/ 100102 h 826103"/>
                <a:gd name="connsiteX0" fmla="*/ 0 w 1490286"/>
                <a:gd name="connsiteY0" fmla="*/ 876124 h 876124"/>
                <a:gd name="connsiteX1" fmla="*/ 645959 w 1490286"/>
                <a:gd name="connsiteY1" fmla="*/ 62613 h 876124"/>
                <a:gd name="connsiteX2" fmla="*/ 1490286 w 1490286"/>
                <a:gd name="connsiteY2" fmla="*/ 124704 h 876124"/>
                <a:gd name="connsiteX0" fmla="*/ 0 w 1490286"/>
                <a:gd name="connsiteY0" fmla="*/ 876124 h 876124"/>
                <a:gd name="connsiteX1" fmla="*/ 645959 w 1490286"/>
                <a:gd name="connsiteY1" fmla="*/ 62613 h 876124"/>
                <a:gd name="connsiteX2" fmla="*/ 1490286 w 1490286"/>
                <a:gd name="connsiteY2" fmla="*/ 124704 h 876124"/>
                <a:gd name="connsiteX0" fmla="*/ -1 w 1513896"/>
                <a:gd name="connsiteY0" fmla="*/ 837698 h 837698"/>
                <a:gd name="connsiteX1" fmla="*/ 669569 w 1513896"/>
                <a:gd name="connsiteY1" fmla="*/ 59972 h 837698"/>
                <a:gd name="connsiteX2" fmla="*/ 1513896 w 1513896"/>
                <a:gd name="connsiteY2" fmla="*/ 122063 h 837698"/>
                <a:gd name="connsiteX0" fmla="*/ 1 w 1503716"/>
                <a:gd name="connsiteY0" fmla="*/ 860501 h 860501"/>
                <a:gd name="connsiteX1" fmla="*/ 659389 w 1503716"/>
                <a:gd name="connsiteY1" fmla="*/ 61539 h 860501"/>
                <a:gd name="connsiteX2" fmla="*/ 1503716 w 1503716"/>
                <a:gd name="connsiteY2" fmla="*/ 123630 h 860501"/>
                <a:gd name="connsiteX0" fmla="*/ 0 w 1503715"/>
                <a:gd name="connsiteY0" fmla="*/ 1188501 h 1188501"/>
                <a:gd name="connsiteX1" fmla="*/ 765756 w 1503715"/>
                <a:gd name="connsiteY1" fmla="*/ 21033 h 1188501"/>
                <a:gd name="connsiteX2" fmla="*/ 1503715 w 1503715"/>
                <a:gd name="connsiteY2" fmla="*/ 451630 h 1188501"/>
                <a:gd name="connsiteX0" fmla="*/ 0 w 1503715"/>
                <a:gd name="connsiteY0" fmla="*/ 1208144 h 1208144"/>
                <a:gd name="connsiteX1" fmla="*/ 765756 w 1503715"/>
                <a:gd name="connsiteY1" fmla="*/ 40676 h 1208144"/>
                <a:gd name="connsiteX2" fmla="*/ 1503715 w 1503715"/>
                <a:gd name="connsiteY2" fmla="*/ 471273 h 1208144"/>
                <a:gd name="connsiteX0" fmla="*/ 0 w 1503715"/>
                <a:gd name="connsiteY0" fmla="*/ 1398182 h 1398182"/>
                <a:gd name="connsiteX1" fmla="*/ 697019 w 1503715"/>
                <a:gd name="connsiteY1" fmla="*/ 24185 h 1398182"/>
                <a:gd name="connsiteX2" fmla="*/ 1503715 w 1503715"/>
                <a:gd name="connsiteY2" fmla="*/ 661311 h 1398182"/>
                <a:gd name="connsiteX0" fmla="*/ 0 w 1503715"/>
                <a:gd name="connsiteY0" fmla="*/ 1398186 h 1398186"/>
                <a:gd name="connsiteX1" fmla="*/ 697019 w 1503715"/>
                <a:gd name="connsiteY1" fmla="*/ 24189 h 1398186"/>
                <a:gd name="connsiteX2" fmla="*/ 1503715 w 1503715"/>
                <a:gd name="connsiteY2" fmla="*/ 661315 h 13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3715" h="1398186">
                  <a:moveTo>
                    <a:pt x="0" y="1398186"/>
                  </a:moveTo>
                  <a:cubicBezTo>
                    <a:pt x="99100" y="769957"/>
                    <a:pt x="446400" y="147001"/>
                    <a:pt x="697019" y="24189"/>
                  </a:cubicBezTo>
                  <a:cubicBezTo>
                    <a:pt x="947638" y="-98623"/>
                    <a:pt x="1216857" y="266528"/>
                    <a:pt x="1503715" y="661315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5" name="Freeform 74"/>
            <p:cNvSpPr/>
            <p:nvPr/>
          </p:nvSpPr>
          <p:spPr bwMode="auto">
            <a:xfrm rot="471593">
              <a:off x="2794319" y="2974594"/>
              <a:ext cx="763743" cy="502610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65617 h 1165617"/>
                <a:gd name="connsiteX1" fmla="*/ 560493 w 1513553"/>
                <a:gd name="connsiteY1" fmla="*/ 145549 h 1165617"/>
                <a:gd name="connsiteX2" fmla="*/ 1513553 w 1513553"/>
                <a:gd name="connsiteY2" fmla="*/ 112853 h 1165617"/>
                <a:gd name="connsiteX0" fmla="*/ 0 w 1144130"/>
                <a:gd name="connsiteY0" fmla="*/ 1146375 h 1146375"/>
                <a:gd name="connsiteX1" fmla="*/ 560493 w 1144130"/>
                <a:gd name="connsiteY1" fmla="*/ 126307 h 1146375"/>
                <a:gd name="connsiteX2" fmla="*/ 1144131 w 1144130"/>
                <a:gd name="connsiteY2" fmla="*/ 126267 h 1146375"/>
                <a:gd name="connsiteX0" fmla="*/ 0 w 1144132"/>
                <a:gd name="connsiteY0" fmla="*/ 1080349 h 1080349"/>
                <a:gd name="connsiteX1" fmla="*/ 473790 w 1144132"/>
                <a:gd name="connsiteY1" fmla="*/ 278032 h 1080349"/>
                <a:gd name="connsiteX2" fmla="*/ 1144131 w 1144132"/>
                <a:gd name="connsiteY2" fmla="*/ 60241 h 1080349"/>
                <a:gd name="connsiteX0" fmla="*/ 0 w 1144130"/>
                <a:gd name="connsiteY0" fmla="*/ 1024993 h 1024993"/>
                <a:gd name="connsiteX1" fmla="*/ 473790 w 1144130"/>
                <a:gd name="connsiteY1" fmla="*/ 222676 h 1024993"/>
                <a:gd name="connsiteX2" fmla="*/ 1144131 w 1144130"/>
                <a:gd name="connsiteY2" fmla="*/ 4885 h 102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4130" h="1024993">
                  <a:moveTo>
                    <a:pt x="0" y="1024993"/>
                  </a:moveTo>
                  <a:cubicBezTo>
                    <a:pt x="55742" y="640421"/>
                    <a:pt x="283102" y="392694"/>
                    <a:pt x="473790" y="222676"/>
                  </a:cubicBezTo>
                  <a:cubicBezTo>
                    <a:pt x="664479" y="52658"/>
                    <a:pt x="867400" y="-20420"/>
                    <a:pt x="1144131" y="4885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6" name="Freeform 75"/>
            <p:cNvSpPr/>
            <p:nvPr/>
          </p:nvSpPr>
          <p:spPr bwMode="auto">
            <a:xfrm rot="15985676" flipV="1">
              <a:off x="4702919" y="2170311"/>
              <a:ext cx="562190" cy="422876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65617 h 1165617"/>
                <a:gd name="connsiteX1" fmla="*/ 560493 w 1513553"/>
                <a:gd name="connsiteY1" fmla="*/ 145549 h 1165617"/>
                <a:gd name="connsiteX2" fmla="*/ 1513553 w 1513553"/>
                <a:gd name="connsiteY2" fmla="*/ 112853 h 1165617"/>
                <a:gd name="connsiteX0" fmla="*/ 0 w 1144130"/>
                <a:gd name="connsiteY0" fmla="*/ 1146375 h 1146375"/>
                <a:gd name="connsiteX1" fmla="*/ 560493 w 1144130"/>
                <a:gd name="connsiteY1" fmla="*/ 126307 h 1146375"/>
                <a:gd name="connsiteX2" fmla="*/ 1144131 w 1144130"/>
                <a:gd name="connsiteY2" fmla="*/ 126267 h 1146375"/>
                <a:gd name="connsiteX0" fmla="*/ 0 w 1144132"/>
                <a:gd name="connsiteY0" fmla="*/ 1080349 h 1080349"/>
                <a:gd name="connsiteX1" fmla="*/ 473790 w 1144132"/>
                <a:gd name="connsiteY1" fmla="*/ 278032 h 1080349"/>
                <a:gd name="connsiteX2" fmla="*/ 1144131 w 1144132"/>
                <a:gd name="connsiteY2" fmla="*/ 60241 h 1080349"/>
                <a:gd name="connsiteX0" fmla="*/ 0 w 1144130"/>
                <a:gd name="connsiteY0" fmla="*/ 1024993 h 1024993"/>
                <a:gd name="connsiteX1" fmla="*/ 473790 w 1144130"/>
                <a:gd name="connsiteY1" fmla="*/ 222676 h 1024993"/>
                <a:gd name="connsiteX2" fmla="*/ 1144131 w 1144130"/>
                <a:gd name="connsiteY2" fmla="*/ 4885 h 102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4130" h="1024993">
                  <a:moveTo>
                    <a:pt x="0" y="1024993"/>
                  </a:moveTo>
                  <a:cubicBezTo>
                    <a:pt x="55742" y="640421"/>
                    <a:pt x="283102" y="392694"/>
                    <a:pt x="473790" y="222676"/>
                  </a:cubicBezTo>
                  <a:cubicBezTo>
                    <a:pt x="664479" y="52658"/>
                    <a:pt x="867400" y="-20420"/>
                    <a:pt x="1144131" y="4885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7" name="Freeform 76"/>
            <p:cNvSpPr/>
            <p:nvPr/>
          </p:nvSpPr>
          <p:spPr bwMode="auto">
            <a:xfrm rot="3148824" flipH="1">
              <a:off x="4457518" y="2389537"/>
              <a:ext cx="1394164" cy="1236601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505667"/>
                <a:gd name="connsiteY0" fmla="*/ 1285080 h 1285080"/>
                <a:gd name="connsiteX1" fmla="*/ 433137 w 1505667"/>
                <a:gd name="connsiteY1" fmla="*/ 432556 h 1285080"/>
                <a:gd name="connsiteX2" fmla="*/ 1505667 w 1505667"/>
                <a:gd name="connsiteY2" fmla="*/ 0 h 1285080"/>
                <a:gd name="connsiteX0" fmla="*/ 0 w 1505667"/>
                <a:gd name="connsiteY0" fmla="*/ 1285080 h 1285080"/>
                <a:gd name="connsiteX1" fmla="*/ 433137 w 1505667"/>
                <a:gd name="connsiteY1" fmla="*/ 432556 h 1285080"/>
                <a:gd name="connsiteX2" fmla="*/ 1505667 w 1505667"/>
                <a:gd name="connsiteY2" fmla="*/ 0 h 1285080"/>
                <a:gd name="connsiteX0" fmla="*/ 0 w 1505667"/>
                <a:gd name="connsiteY0" fmla="*/ 1285080 h 1285080"/>
                <a:gd name="connsiteX1" fmla="*/ 463873 w 1505667"/>
                <a:gd name="connsiteY1" fmla="*/ 328160 h 1285080"/>
                <a:gd name="connsiteX2" fmla="*/ 1505667 w 1505667"/>
                <a:gd name="connsiteY2" fmla="*/ 0 h 128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5667" h="1285080">
                  <a:moveTo>
                    <a:pt x="0" y="1285080"/>
                  </a:moveTo>
                  <a:cubicBezTo>
                    <a:pt x="6302" y="838192"/>
                    <a:pt x="212929" y="543583"/>
                    <a:pt x="463873" y="328160"/>
                  </a:cubicBezTo>
                  <a:cubicBezTo>
                    <a:pt x="714817" y="112737"/>
                    <a:pt x="1058778" y="28861"/>
                    <a:pt x="1505667" y="0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8" name="Freeform 77"/>
            <p:cNvSpPr/>
            <p:nvPr/>
          </p:nvSpPr>
          <p:spPr bwMode="auto">
            <a:xfrm rot="19743551" flipV="1">
              <a:off x="3651184" y="2723528"/>
              <a:ext cx="1111147" cy="343436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91105 h 1191105"/>
                <a:gd name="connsiteX1" fmla="*/ 679770 w 1513553"/>
                <a:gd name="connsiteY1" fmla="*/ 85241 h 1191105"/>
                <a:gd name="connsiteX2" fmla="*/ 1513553 w 1513553"/>
                <a:gd name="connsiteY2" fmla="*/ 138341 h 1191105"/>
                <a:gd name="connsiteX0" fmla="*/ 0 w 1513553"/>
                <a:gd name="connsiteY0" fmla="*/ 1150915 h 1150915"/>
                <a:gd name="connsiteX1" fmla="*/ 622289 w 1513553"/>
                <a:gd name="connsiteY1" fmla="*/ 128794 h 1150915"/>
                <a:gd name="connsiteX2" fmla="*/ 1513553 w 1513553"/>
                <a:gd name="connsiteY2" fmla="*/ 98151 h 1150915"/>
                <a:gd name="connsiteX0" fmla="*/ 0 w 1513553"/>
                <a:gd name="connsiteY0" fmla="*/ 1144674 h 1144674"/>
                <a:gd name="connsiteX1" fmla="*/ 629505 w 1513553"/>
                <a:gd name="connsiteY1" fmla="*/ 139856 h 1144674"/>
                <a:gd name="connsiteX2" fmla="*/ 1513553 w 1513553"/>
                <a:gd name="connsiteY2" fmla="*/ 91910 h 1144674"/>
                <a:gd name="connsiteX0" fmla="*/ 0 w 1513553"/>
                <a:gd name="connsiteY0" fmla="*/ 1157984 h 1157984"/>
                <a:gd name="connsiteX1" fmla="*/ 629505 w 1513553"/>
                <a:gd name="connsiteY1" fmla="*/ 153166 h 1157984"/>
                <a:gd name="connsiteX2" fmla="*/ 1513553 w 1513553"/>
                <a:gd name="connsiteY2" fmla="*/ 105220 h 1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3553" h="1157984">
                  <a:moveTo>
                    <a:pt x="0" y="1157984"/>
                  </a:moveTo>
                  <a:cubicBezTo>
                    <a:pt x="55742" y="773412"/>
                    <a:pt x="365432" y="324913"/>
                    <a:pt x="629505" y="153166"/>
                  </a:cubicBezTo>
                  <a:cubicBezTo>
                    <a:pt x="893578" y="-18581"/>
                    <a:pt x="1181421" y="-61515"/>
                    <a:pt x="1513553" y="105220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9" name="Freeform 78"/>
            <p:cNvSpPr/>
            <p:nvPr/>
          </p:nvSpPr>
          <p:spPr bwMode="auto">
            <a:xfrm rot="17989675" flipV="1">
              <a:off x="3902698" y="2802820"/>
              <a:ext cx="255094" cy="847269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65617 h 1165617"/>
                <a:gd name="connsiteX1" fmla="*/ 560493 w 1513553"/>
                <a:gd name="connsiteY1" fmla="*/ 145549 h 1165617"/>
                <a:gd name="connsiteX2" fmla="*/ 1513553 w 1513553"/>
                <a:gd name="connsiteY2" fmla="*/ 112853 h 1165617"/>
                <a:gd name="connsiteX0" fmla="*/ 0 w 1144130"/>
                <a:gd name="connsiteY0" fmla="*/ 1146375 h 1146375"/>
                <a:gd name="connsiteX1" fmla="*/ 560493 w 1144130"/>
                <a:gd name="connsiteY1" fmla="*/ 126307 h 1146375"/>
                <a:gd name="connsiteX2" fmla="*/ 1144131 w 1144130"/>
                <a:gd name="connsiteY2" fmla="*/ 126267 h 1146375"/>
                <a:gd name="connsiteX0" fmla="*/ 0 w 1144132"/>
                <a:gd name="connsiteY0" fmla="*/ 1080349 h 1080349"/>
                <a:gd name="connsiteX1" fmla="*/ 473790 w 1144132"/>
                <a:gd name="connsiteY1" fmla="*/ 278032 h 1080349"/>
                <a:gd name="connsiteX2" fmla="*/ 1144131 w 1144132"/>
                <a:gd name="connsiteY2" fmla="*/ 60241 h 1080349"/>
                <a:gd name="connsiteX0" fmla="*/ 0 w 1144130"/>
                <a:gd name="connsiteY0" fmla="*/ 1024993 h 1024993"/>
                <a:gd name="connsiteX1" fmla="*/ 473790 w 1144130"/>
                <a:gd name="connsiteY1" fmla="*/ 222676 h 1024993"/>
                <a:gd name="connsiteX2" fmla="*/ 1144131 w 1144130"/>
                <a:gd name="connsiteY2" fmla="*/ 4885 h 1024993"/>
                <a:gd name="connsiteX0" fmla="*/ 111315 w 1255445"/>
                <a:gd name="connsiteY0" fmla="*/ 1021889 h 1021889"/>
                <a:gd name="connsiteX1" fmla="*/ 65444 w 1255445"/>
                <a:gd name="connsiteY1" fmla="*/ 396502 h 1021889"/>
                <a:gd name="connsiteX2" fmla="*/ 1255446 w 1255445"/>
                <a:gd name="connsiteY2" fmla="*/ 1781 h 1021889"/>
                <a:gd name="connsiteX0" fmla="*/ 170842 w 1314972"/>
                <a:gd name="connsiteY0" fmla="*/ 1021889 h 1021889"/>
                <a:gd name="connsiteX1" fmla="*/ 124971 w 1314972"/>
                <a:gd name="connsiteY1" fmla="*/ 396502 h 1021889"/>
                <a:gd name="connsiteX2" fmla="*/ 1314973 w 1314972"/>
                <a:gd name="connsiteY2" fmla="*/ 1781 h 1021889"/>
                <a:gd name="connsiteX0" fmla="*/ 170842 w 771320"/>
                <a:gd name="connsiteY0" fmla="*/ 934255 h 934255"/>
                <a:gd name="connsiteX1" fmla="*/ 124971 w 771320"/>
                <a:gd name="connsiteY1" fmla="*/ 308868 h 934255"/>
                <a:gd name="connsiteX2" fmla="*/ 771320 w 771320"/>
                <a:gd name="connsiteY2" fmla="*/ 2629 h 934255"/>
                <a:gd name="connsiteX0" fmla="*/ 385619 w 986097"/>
                <a:gd name="connsiteY0" fmla="*/ 933160 h 933160"/>
                <a:gd name="connsiteX1" fmla="*/ 58649 w 986097"/>
                <a:gd name="connsiteY1" fmla="*/ 440077 h 933160"/>
                <a:gd name="connsiteX2" fmla="*/ 986097 w 986097"/>
                <a:gd name="connsiteY2" fmla="*/ 1534 h 933160"/>
                <a:gd name="connsiteX0" fmla="*/ 385619 w 986097"/>
                <a:gd name="connsiteY0" fmla="*/ 933104 h 933104"/>
                <a:gd name="connsiteX1" fmla="*/ 58649 w 986097"/>
                <a:gd name="connsiteY1" fmla="*/ 440021 h 933104"/>
                <a:gd name="connsiteX2" fmla="*/ 986097 w 986097"/>
                <a:gd name="connsiteY2" fmla="*/ 1478 h 933104"/>
                <a:gd name="connsiteX0" fmla="*/ 346077 w 946555"/>
                <a:gd name="connsiteY0" fmla="*/ 933104 h 933104"/>
                <a:gd name="connsiteX1" fmla="*/ 19107 w 946555"/>
                <a:gd name="connsiteY1" fmla="*/ 440021 h 933104"/>
                <a:gd name="connsiteX2" fmla="*/ 946555 w 946555"/>
                <a:gd name="connsiteY2" fmla="*/ 1478 h 933104"/>
                <a:gd name="connsiteX0" fmla="*/ 346077 w 946555"/>
                <a:gd name="connsiteY0" fmla="*/ 931626 h 931626"/>
                <a:gd name="connsiteX1" fmla="*/ 19107 w 946555"/>
                <a:gd name="connsiteY1" fmla="*/ 438543 h 931626"/>
                <a:gd name="connsiteX2" fmla="*/ 946555 w 946555"/>
                <a:gd name="connsiteY2" fmla="*/ 0 h 931626"/>
                <a:gd name="connsiteX0" fmla="*/ 434533 w 1035011"/>
                <a:gd name="connsiteY0" fmla="*/ 931626 h 931626"/>
                <a:gd name="connsiteX1" fmla="*/ 14483 w 1035011"/>
                <a:gd name="connsiteY1" fmla="*/ 506643 h 931626"/>
                <a:gd name="connsiteX2" fmla="*/ 1035011 w 1035011"/>
                <a:gd name="connsiteY2" fmla="*/ 0 h 931626"/>
                <a:gd name="connsiteX0" fmla="*/ 362900 w 963378"/>
                <a:gd name="connsiteY0" fmla="*/ 931626 h 931626"/>
                <a:gd name="connsiteX1" fmla="*/ 18012 w 963378"/>
                <a:gd name="connsiteY1" fmla="*/ 489318 h 931626"/>
                <a:gd name="connsiteX2" fmla="*/ 963378 w 963378"/>
                <a:gd name="connsiteY2" fmla="*/ 0 h 931626"/>
                <a:gd name="connsiteX0" fmla="*/ 363036 w 963514"/>
                <a:gd name="connsiteY0" fmla="*/ 931626 h 931626"/>
                <a:gd name="connsiteX1" fmla="*/ 18148 w 963514"/>
                <a:gd name="connsiteY1" fmla="*/ 489318 h 931626"/>
                <a:gd name="connsiteX2" fmla="*/ 963514 w 963514"/>
                <a:gd name="connsiteY2" fmla="*/ 0 h 931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3514" h="931626">
                  <a:moveTo>
                    <a:pt x="363036" y="931626"/>
                  </a:moveTo>
                  <a:cubicBezTo>
                    <a:pt x="161231" y="822176"/>
                    <a:pt x="-66482" y="647166"/>
                    <a:pt x="18148" y="489318"/>
                  </a:cubicBezTo>
                  <a:cubicBezTo>
                    <a:pt x="102778" y="331470"/>
                    <a:pt x="540360" y="111556"/>
                    <a:pt x="963514" y="0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 rot="2135407" flipV="1">
              <a:off x="3952415" y="2068997"/>
              <a:ext cx="965468" cy="343436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91105 h 1191105"/>
                <a:gd name="connsiteX1" fmla="*/ 679770 w 1513553"/>
                <a:gd name="connsiteY1" fmla="*/ 85241 h 1191105"/>
                <a:gd name="connsiteX2" fmla="*/ 1513553 w 1513553"/>
                <a:gd name="connsiteY2" fmla="*/ 138341 h 1191105"/>
                <a:gd name="connsiteX0" fmla="*/ 0 w 1513553"/>
                <a:gd name="connsiteY0" fmla="*/ 1150915 h 1150915"/>
                <a:gd name="connsiteX1" fmla="*/ 622289 w 1513553"/>
                <a:gd name="connsiteY1" fmla="*/ 128794 h 1150915"/>
                <a:gd name="connsiteX2" fmla="*/ 1513553 w 1513553"/>
                <a:gd name="connsiteY2" fmla="*/ 98151 h 1150915"/>
                <a:gd name="connsiteX0" fmla="*/ 0 w 1513553"/>
                <a:gd name="connsiteY0" fmla="*/ 1144674 h 1144674"/>
                <a:gd name="connsiteX1" fmla="*/ 629505 w 1513553"/>
                <a:gd name="connsiteY1" fmla="*/ 139856 h 1144674"/>
                <a:gd name="connsiteX2" fmla="*/ 1513553 w 1513553"/>
                <a:gd name="connsiteY2" fmla="*/ 91910 h 1144674"/>
                <a:gd name="connsiteX0" fmla="*/ 0 w 1513553"/>
                <a:gd name="connsiteY0" fmla="*/ 1157984 h 1157984"/>
                <a:gd name="connsiteX1" fmla="*/ 629505 w 1513553"/>
                <a:gd name="connsiteY1" fmla="*/ 153166 h 1157984"/>
                <a:gd name="connsiteX2" fmla="*/ 1513553 w 1513553"/>
                <a:gd name="connsiteY2" fmla="*/ 105220 h 1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3553" h="1157984">
                  <a:moveTo>
                    <a:pt x="0" y="1157984"/>
                  </a:moveTo>
                  <a:cubicBezTo>
                    <a:pt x="55742" y="773412"/>
                    <a:pt x="365432" y="324913"/>
                    <a:pt x="629505" y="153166"/>
                  </a:cubicBezTo>
                  <a:cubicBezTo>
                    <a:pt x="893578" y="-18581"/>
                    <a:pt x="1181421" y="-61515"/>
                    <a:pt x="1513553" y="105220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1" name="Freeform 80"/>
            <p:cNvSpPr/>
            <p:nvPr/>
          </p:nvSpPr>
          <p:spPr bwMode="auto">
            <a:xfrm rot="13697280">
              <a:off x="3168978" y="1963914"/>
              <a:ext cx="1514796" cy="880327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451716"/>
                <a:gd name="connsiteY0" fmla="*/ 1780658 h 1780658"/>
                <a:gd name="connsiteX1" fmla="*/ 542948 w 1451716"/>
                <a:gd name="connsiteY1" fmla="*/ 471097 h 1780658"/>
                <a:gd name="connsiteX2" fmla="*/ 1451716 w 1451716"/>
                <a:gd name="connsiteY2" fmla="*/ 180812 h 1780658"/>
                <a:gd name="connsiteX0" fmla="*/ 0 w 1451716"/>
                <a:gd name="connsiteY0" fmla="*/ 1607589 h 1607589"/>
                <a:gd name="connsiteX1" fmla="*/ 542948 w 1451716"/>
                <a:gd name="connsiteY1" fmla="*/ 298028 h 1607589"/>
                <a:gd name="connsiteX2" fmla="*/ 1451716 w 1451716"/>
                <a:gd name="connsiteY2" fmla="*/ 7743 h 1607589"/>
                <a:gd name="connsiteX0" fmla="*/ 0 w 1451716"/>
                <a:gd name="connsiteY0" fmla="*/ 1649562 h 1649562"/>
                <a:gd name="connsiteX1" fmla="*/ 542948 w 1451716"/>
                <a:gd name="connsiteY1" fmla="*/ 340001 h 1649562"/>
                <a:gd name="connsiteX2" fmla="*/ 1451716 w 1451716"/>
                <a:gd name="connsiteY2" fmla="*/ 49716 h 1649562"/>
                <a:gd name="connsiteX0" fmla="*/ 0 w 1451716"/>
                <a:gd name="connsiteY0" fmla="*/ 1663669 h 1663669"/>
                <a:gd name="connsiteX1" fmla="*/ 524718 w 1451716"/>
                <a:gd name="connsiteY1" fmla="*/ 258445 h 1663669"/>
                <a:gd name="connsiteX2" fmla="*/ 1451716 w 1451716"/>
                <a:gd name="connsiteY2" fmla="*/ 63823 h 1663669"/>
                <a:gd name="connsiteX0" fmla="*/ 0 w 1426693"/>
                <a:gd name="connsiteY0" fmla="*/ 1635291 h 1635291"/>
                <a:gd name="connsiteX1" fmla="*/ 524718 w 1426693"/>
                <a:gd name="connsiteY1" fmla="*/ 230067 h 1635291"/>
                <a:gd name="connsiteX2" fmla="*/ 1426693 w 1426693"/>
                <a:gd name="connsiteY2" fmla="*/ 71068 h 1635291"/>
                <a:gd name="connsiteX0" fmla="*/ 0 w 1418829"/>
                <a:gd name="connsiteY0" fmla="*/ 1715194 h 1715194"/>
                <a:gd name="connsiteX1" fmla="*/ 524718 w 1418829"/>
                <a:gd name="connsiteY1" fmla="*/ 309970 h 1715194"/>
                <a:gd name="connsiteX2" fmla="*/ 1418829 w 1418829"/>
                <a:gd name="connsiteY2" fmla="*/ 54063 h 1715194"/>
                <a:gd name="connsiteX0" fmla="*/ 0 w 1418829"/>
                <a:gd name="connsiteY0" fmla="*/ 1740979 h 1740979"/>
                <a:gd name="connsiteX1" fmla="*/ 541877 w 1418829"/>
                <a:gd name="connsiteY1" fmla="*/ 203221 h 1740979"/>
                <a:gd name="connsiteX2" fmla="*/ 1418829 w 1418829"/>
                <a:gd name="connsiteY2" fmla="*/ 79848 h 1740979"/>
                <a:gd name="connsiteX0" fmla="*/ 0 w 1418829"/>
                <a:gd name="connsiteY0" fmla="*/ 1735684 h 1735684"/>
                <a:gd name="connsiteX1" fmla="*/ 541877 w 1418829"/>
                <a:gd name="connsiteY1" fmla="*/ 197926 h 1735684"/>
                <a:gd name="connsiteX2" fmla="*/ 1418829 w 1418829"/>
                <a:gd name="connsiteY2" fmla="*/ 74553 h 1735684"/>
                <a:gd name="connsiteX0" fmla="*/ 0 w 1418829"/>
                <a:gd name="connsiteY0" fmla="*/ 1735684 h 1735684"/>
                <a:gd name="connsiteX1" fmla="*/ 541877 w 1418829"/>
                <a:gd name="connsiteY1" fmla="*/ 197926 h 1735684"/>
                <a:gd name="connsiteX2" fmla="*/ 1418829 w 1418829"/>
                <a:gd name="connsiteY2" fmla="*/ 74553 h 1735684"/>
                <a:gd name="connsiteX0" fmla="*/ 0 w 1418829"/>
                <a:gd name="connsiteY0" fmla="*/ 1730371 h 1730371"/>
                <a:gd name="connsiteX1" fmla="*/ 541877 w 1418829"/>
                <a:gd name="connsiteY1" fmla="*/ 192613 h 1730371"/>
                <a:gd name="connsiteX2" fmla="*/ 1418829 w 1418829"/>
                <a:gd name="connsiteY2" fmla="*/ 69240 h 1730371"/>
                <a:gd name="connsiteX0" fmla="*/ 0 w 1418829"/>
                <a:gd name="connsiteY0" fmla="*/ 1794466 h 1794466"/>
                <a:gd name="connsiteX1" fmla="*/ 541877 w 1418829"/>
                <a:gd name="connsiteY1" fmla="*/ 256708 h 1794466"/>
                <a:gd name="connsiteX2" fmla="*/ 1418829 w 1418829"/>
                <a:gd name="connsiteY2" fmla="*/ 133335 h 1794466"/>
                <a:gd name="connsiteX0" fmla="*/ 0 w 1435272"/>
                <a:gd name="connsiteY0" fmla="*/ 1743921 h 1743921"/>
                <a:gd name="connsiteX1" fmla="*/ 541877 w 1435272"/>
                <a:gd name="connsiteY1" fmla="*/ 206163 h 1743921"/>
                <a:gd name="connsiteX2" fmla="*/ 1435272 w 1435272"/>
                <a:gd name="connsiteY2" fmla="*/ 113434 h 174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5272" h="1743921">
                  <a:moveTo>
                    <a:pt x="0" y="1743921"/>
                  </a:moveTo>
                  <a:cubicBezTo>
                    <a:pt x="6302" y="1297033"/>
                    <a:pt x="302665" y="477911"/>
                    <a:pt x="541877" y="206163"/>
                  </a:cubicBezTo>
                  <a:cubicBezTo>
                    <a:pt x="781089" y="-65585"/>
                    <a:pt x="1136535" y="-38384"/>
                    <a:pt x="1435272" y="113434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2" name="Freeform 81"/>
            <p:cNvSpPr/>
            <p:nvPr/>
          </p:nvSpPr>
          <p:spPr bwMode="auto">
            <a:xfrm rot="2135407" flipV="1">
              <a:off x="2882958" y="2290949"/>
              <a:ext cx="935008" cy="509692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91105 h 1191105"/>
                <a:gd name="connsiteX1" fmla="*/ 679770 w 1513553"/>
                <a:gd name="connsiteY1" fmla="*/ 85241 h 1191105"/>
                <a:gd name="connsiteX2" fmla="*/ 1513553 w 1513553"/>
                <a:gd name="connsiteY2" fmla="*/ 138341 h 1191105"/>
                <a:gd name="connsiteX0" fmla="*/ 0 w 1513553"/>
                <a:gd name="connsiteY0" fmla="*/ 1150915 h 1150915"/>
                <a:gd name="connsiteX1" fmla="*/ 622289 w 1513553"/>
                <a:gd name="connsiteY1" fmla="*/ 128794 h 1150915"/>
                <a:gd name="connsiteX2" fmla="*/ 1513553 w 1513553"/>
                <a:gd name="connsiteY2" fmla="*/ 98151 h 1150915"/>
                <a:gd name="connsiteX0" fmla="*/ 0 w 1513553"/>
                <a:gd name="connsiteY0" fmla="*/ 1144674 h 1144674"/>
                <a:gd name="connsiteX1" fmla="*/ 629505 w 1513553"/>
                <a:gd name="connsiteY1" fmla="*/ 139856 h 1144674"/>
                <a:gd name="connsiteX2" fmla="*/ 1513553 w 1513553"/>
                <a:gd name="connsiteY2" fmla="*/ 91910 h 1144674"/>
                <a:gd name="connsiteX0" fmla="*/ 0 w 1513553"/>
                <a:gd name="connsiteY0" fmla="*/ 1157984 h 1157984"/>
                <a:gd name="connsiteX1" fmla="*/ 629505 w 1513553"/>
                <a:gd name="connsiteY1" fmla="*/ 153166 h 1157984"/>
                <a:gd name="connsiteX2" fmla="*/ 1513553 w 1513553"/>
                <a:gd name="connsiteY2" fmla="*/ 105220 h 1157984"/>
                <a:gd name="connsiteX0" fmla="*/ 0 w 1410694"/>
                <a:gd name="connsiteY0" fmla="*/ 1626156 h 1626156"/>
                <a:gd name="connsiteX1" fmla="*/ 629505 w 1410694"/>
                <a:gd name="connsiteY1" fmla="*/ 621338 h 1626156"/>
                <a:gd name="connsiteX2" fmla="*/ 1410694 w 1410694"/>
                <a:gd name="connsiteY2" fmla="*/ 29499 h 1626156"/>
                <a:gd name="connsiteX0" fmla="*/ 0 w 1410694"/>
                <a:gd name="connsiteY0" fmla="*/ 1640560 h 1640560"/>
                <a:gd name="connsiteX1" fmla="*/ 558995 w 1410694"/>
                <a:gd name="connsiteY1" fmla="*/ 398687 h 1640560"/>
                <a:gd name="connsiteX2" fmla="*/ 1410694 w 1410694"/>
                <a:gd name="connsiteY2" fmla="*/ 43903 h 1640560"/>
                <a:gd name="connsiteX0" fmla="*/ 0 w 1410694"/>
                <a:gd name="connsiteY0" fmla="*/ 1643800 h 1643800"/>
                <a:gd name="connsiteX1" fmla="*/ 558995 w 1410694"/>
                <a:gd name="connsiteY1" fmla="*/ 401927 h 1643800"/>
                <a:gd name="connsiteX2" fmla="*/ 1410694 w 1410694"/>
                <a:gd name="connsiteY2" fmla="*/ 47143 h 1643800"/>
                <a:gd name="connsiteX0" fmla="*/ 0 w 1410694"/>
                <a:gd name="connsiteY0" fmla="*/ 1643800 h 1643800"/>
                <a:gd name="connsiteX1" fmla="*/ 558995 w 1410694"/>
                <a:gd name="connsiteY1" fmla="*/ 401927 h 1643800"/>
                <a:gd name="connsiteX2" fmla="*/ 1410694 w 1410694"/>
                <a:gd name="connsiteY2" fmla="*/ 47143 h 1643800"/>
                <a:gd name="connsiteX0" fmla="*/ 0 w 1405075"/>
                <a:gd name="connsiteY0" fmla="*/ 1715885 h 1715885"/>
                <a:gd name="connsiteX1" fmla="*/ 558995 w 1405075"/>
                <a:gd name="connsiteY1" fmla="*/ 474012 h 1715885"/>
                <a:gd name="connsiteX2" fmla="*/ 1405075 w 1405075"/>
                <a:gd name="connsiteY2" fmla="*/ 46321 h 1715885"/>
                <a:gd name="connsiteX0" fmla="*/ 0 w 1465801"/>
                <a:gd name="connsiteY0" fmla="*/ 1718559 h 1718559"/>
                <a:gd name="connsiteX1" fmla="*/ 558995 w 1465801"/>
                <a:gd name="connsiteY1" fmla="*/ 476686 h 1718559"/>
                <a:gd name="connsiteX2" fmla="*/ 1465801 w 1465801"/>
                <a:gd name="connsiteY2" fmla="*/ 46082 h 1718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5801" h="1718559">
                  <a:moveTo>
                    <a:pt x="0" y="1718559"/>
                  </a:moveTo>
                  <a:cubicBezTo>
                    <a:pt x="55742" y="1333987"/>
                    <a:pt x="314695" y="755432"/>
                    <a:pt x="558995" y="476686"/>
                  </a:cubicBezTo>
                  <a:cubicBezTo>
                    <a:pt x="803295" y="197940"/>
                    <a:pt x="1133669" y="-120653"/>
                    <a:pt x="1465801" y="46082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262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well does a greedy algorithm do?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516676" y="1184703"/>
            <a:ext cx="8627323" cy="559753"/>
          </a:xfrm>
        </p:spPr>
        <p:txBody>
          <a:bodyPr>
            <a:noAutofit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400" dirty="0" smtClean="0"/>
              <a:t>For each </a:t>
            </a:r>
            <a:r>
              <a:rPr lang="en-US" sz="2400" dirty="0"/>
              <a:t>node, pick edge with best overlap</a:t>
            </a: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endParaRPr lang="en-US" sz="2100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4000" dirty="0"/>
          </a:p>
        </p:txBody>
      </p:sp>
      <p:sp>
        <p:nvSpPr>
          <p:cNvPr id="44" name="Freeform 43"/>
          <p:cNvSpPr/>
          <p:nvPr/>
        </p:nvSpPr>
        <p:spPr bwMode="auto">
          <a:xfrm rot="12236148">
            <a:off x="2298203" y="4308609"/>
            <a:ext cx="1059073" cy="636758"/>
          </a:xfrm>
          <a:custGeom>
            <a:avLst/>
            <a:gdLst>
              <a:gd name="connsiteX0" fmla="*/ 0 w 1292536"/>
              <a:gd name="connsiteY0" fmla="*/ 1911303 h 1911303"/>
              <a:gd name="connsiteX1" fmla="*/ 137504 w 1292536"/>
              <a:gd name="connsiteY1" fmla="*/ 721895 h 1911303"/>
              <a:gd name="connsiteX2" fmla="*/ 749396 w 1292536"/>
              <a:gd name="connsiteY2" fmla="*/ 137504 h 1911303"/>
              <a:gd name="connsiteX3" fmla="*/ 1292536 w 1292536"/>
              <a:gd name="connsiteY3" fmla="*/ 0 h 1911303"/>
              <a:gd name="connsiteX0" fmla="*/ 11065 w 1303601"/>
              <a:gd name="connsiteY0" fmla="*/ 1911303 h 1911303"/>
              <a:gd name="connsiteX1" fmla="*/ 148569 w 1303601"/>
              <a:gd name="connsiteY1" fmla="*/ 721895 h 1911303"/>
              <a:gd name="connsiteX2" fmla="*/ 1303601 w 1303601"/>
              <a:gd name="connsiteY2" fmla="*/ 0 h 1911303"/>
              <a:gd name="connsiteX0" fmla="*/ 0 w 1292536"/>
              <a:gd name="connsiteY0" fmla="*/ 1911303 h 1911303"/>
              <a:gd name="connsiteX1" fmla="*/ 281883 w 1292536"/>
              <a:gd name="connsiteY1" fmla="*/ 563765 h 1911303"/>
              <a:gd name="connsiteX2" fmla="*/ 1292536 w 1292536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0 w 1595044"/>
              <a:gd name="connsiteY0" fmla="*/ 1429581 h 1429581"/>
              <a:gd name="connsiteX1" fmla="*/ 281883 w 1595044"/>
              <a:gd name="connsiteY1" fmla="*/ 82043 h 1429581"/>
              <a:gd name="connsiteX2" fmla="*/ 1595044 w 1595044"/>
              <a:gd name="connsiteY2" fmla="*/ 102669 h 1429581"/>
              <a:gd name="connsiteX0" fmla="*/ 0 w 1595044"/>
              <a:gd name="connsiteY0" fmla="*/ 1484565 h 1484565"/>
              <a:gd name="connsiteX1" fmla="*/ 281883 w 1595044"/>
              <a:gd name="connsiteY1" fmla="*/ 137027 h 1484565"/>
              <a:gd name="connsiteX2" fmla="*/ 1595044 w 1595044"/>
              <a:gd name="connsiteY2" fmla="*/ 157653 h 1484565"/>
              <a:gd name="connsiteX0" fmla="*/ 0 w 1595044"/>
              <a:gd name="connsiteY0" fmla="*/ 1380248 h 1380248"/>
              <a:gd name="connsiteX1" fmla="*/ 391886 w 1595044"/>
              <a:gd name="connsiteY1" fmla="*/ 362719 h 1380248"/>
              <a:gd name="connsiteX2" fmla="*/ 1595044 w 1595044"/>
              <a:gd name="connsiteY2" fmla="*/ 53336 h 1380248"/>
              <a:gd name="connsiteX0" fmla="*/ 0 w 1595044"/>
              <a:gd name="connsiteY0" fmla="*/ 1326912 h 1326912"/>
              <a:gd name="connsiteX1" fmla="*/ 391886 w 1595044"/>
              <a:gd name="connsiteY1" fmla="*/ 309383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05667"/>
              <a:gd name="connsiteY0" fmla="*/ 1292537 h 1292537"/>
              <a:gd name="connsiteX1" fmla="*/ 433137 w 1505667"/>
              <a:gd name="connsiteY1" fmla="*/ 440013 h 1292537"/>
              <a:gd name="connsiteX2" fmla="*/ 1505667 w 1505667"/>
              <a:gd name="connsiteY2" fmla="*/ 0 h 1292537"/>
              <a:gd name="connsiteX0" fmla="*/ 0 w 1046362"/>
              <a:gd name="connsiteY0" fmla="*/ 1490854 h 1490854"/>
              <a:gd name="connsiteX1" fmla="*/ 433137 w 1046362"/>
              <a:gd name="connsiteY1" fmla="*/ 638330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257263 w 1046362"/>
              <a:gd name="connsiteY1" fmla="*/ 494427 h 1490854"/>
              <a:gd name="connsiteX2" fmla="*/ 1046362 w 1046362"/>
              <a:gd name="connsiteY2" fmla="*/ 0 h 1490854"/>
              <a:gd name="connsiteX0" fmla="*/ 0 w 1513248"/>
              <a:gd name="connsiteY0" fmla="*/ 1048278 h 1048278"/>
              <a:gd name="connsiteX1" fmla="*/ 257263 w 1513248"/>
              <a:gd name="connsiteY1" fmla="*/ 51851 h 1048278"/>
              <a:gd name="connsiteX2" fmla="*/ 1513248 w 1513248"/>
              <a:gd name="connsiteY2" fmla="*/ 77986 h 1048278"/>
              <a:gd name="connsiteX0" fmla="*/ 0 w 1513248"/>
              <a:gd name="connsiteY0" fmla="*/ 1356322 h 1356322"/>
              <a:gd name="connsiteX1" fmla="*/ 257263 w 1513248"/>
              <a:gd name="connsiteY1" fmla="*/ 359895 h 1356322"/>
              <a:gd name="connsiteX2" fmla="*/ 1513248 w 1513248"/>
              <a:gd name="connsiteY2" fmla="*/ 386030 h 1356322"/>
              <a:gd name="connsiteX0" fmla="*/ 0 w 1513248"/>
              <a:gd name="connsiteY0" fmla="*/ 1487131 h 1487131"/>
              <a:gd name="connsiteX1" fmla="*/ 542948 w 1513248"/>
              <a:gd name="connsiteY1" fmla="*/ 177570 h 1487131"/>
              <a:gd name="connsiteX2" fmla="*/ 1513248 w 1513248"/>
              <a:gd name="connsiteY2" fmla="*/ 516839 h 1487131"/>
              <a:gd name="connsiteX0" fmla="*/ 0 w 1481271"/>
              <a:gd name="connsiteY0" fmla="*/ 1541224 h 1541224"/>
              <a:gd name="connsiteX1" fmla="*/ 542948 w 1481271"/>
              <a:gd name="connsiteY1" fmla="*/ 231663 h 1541224"/>
              <a:gd name="connsiteX2" fmla="*/ 1481271 w 1481271"/>
              <a:gd name="connsiteY2" fmla="*/ 475310 h 1541224"/>
              <a:gd name="connsiteX0" fmla="*/ 0 w 1481271"/>
              <a:gd name="connsiteY0" fmla="*/ 1437657 h 1437657"/>
              <a:gd name="connsiteX1" fmla="*/ 542948 w 1481271"/>
              <a:gd name="connsiteY1" fmla="*/ 128096 h 1437657"/>
              <a:gd name="connsiteX2" fmla="*/ 1481271 w 1481271"/>
              <a:gd name="connsiteY2" fmla="*/ 371743 h 1437657"/>
              <a:gd name="connsiteX0" fmla="*/ 0 w 1513553"/>
              <a:gd name="connsiteY0" fmla="*/ 1431752 h 1431752"/>
              <a:gd name="connsiteX1" fmla="*/ 542948 w 1513553"/>
              <a:gd name="connsiteY1" fmla="*/ 122191 h 1431752"/>
              <a:gd name="connsiteX2" fmla="*/ 1513553 w 1513553"/>
              <a:gd name="connsiteY2" fmla="*/ 378988 h 1431752"/>
              <a:gd name="connsiteX0" fmla="*/ 0 w 1513553"/>
              <a:gd name="connsiteY0" fmla="*/ 1328100 h 1328100"/>
              <a:gd name="connsiteX1" fmla="*/ 679770 w 1513553"/>
              <a:gd name="connsiteY1" fmla="*/ 222236 h 1328100"/>
              <a:gd name="connsiteX2" fmla="*/ 1513553 w 1513553"/>
              <a:gd name="connsiteY2" fmla="*/ 275336 h 1328100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191105 h 1191105"/>
              <a:gd name="connsiteX1" fmla="*/ 679770 w 1513553"/>
              <a:gd name="connsiteY1" fmla="*/ 85241 h 1191105"/>
              <a:gd name="connsiteX2" fmla="*/ 1513553 w 1513553"/>
              <a:gd name="connsiteY2" fmla="*/ 138341 h 1191105"/>
              <a:gd name="connsiteX0" fmla="*/ 0 w 1513553"/>
              <a:gd name="connsiteY0" fmla="*/ 1150915 h 1150915"/>
              <a:gd name="connsiteX1" fmla="*/ 622289 w 1513553"/>
              <a:gd name="connsiteY1" fmla="*/ 128794 h 1150915"/>
              <a:gd name="connsiteX2" fmla="*/ 1513553 w 1513553"/>
              <a:gd name="connsiteY2" fmla="*/ 98151 h 1150915"/>
              <a:gd name="connsiteX0" fmla="*/ 0 w 1513553"/>
              <a:gd name="connsiteY0" fmla="*/ 1144674 h 1144674"/>
              <a:gd name="connsiteX1" fmla="*/ 629505 w 1513553"/>
              <a:gd name="connsiteY1" fmla="*/ 139856 h 1144674"/>
              <a:gd name="connsiteX2" fmla="*/ 1513553 w 1513553"/>
              <a:gd name="connsiteY2" fmla="*/ 91910 h 1144674"/>
              <a:gd name="connsiteX0" fmla="*/ 0 w 1513553"/>
              <a:gd name="connsiteY0" fmla="*/ 1157984 h 1157984"/>
              <a:gd name="connsiteX1" fmla="*/ 629505 w 1513553"/>
              <a:gd name="connsiteY1" fmla="*/ 153166 h 1157984"/>
              <a:gd name="connsiteX2" fmla="*/ 1513553 w 1513553"/>
              <a:gd name="connsiteY2" fmla="*/ 105220 h 115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3553" h="1157984">
                <a:moveTo>
                  <a:pt x="0" y="1157984"/>
                </a:moveTo>
                <a:cubicBezTo>
                  <a:pt x="55742" y="773412"/>
                  <a:pt x="365432" y="324913"/>
                  <a:pt x="629505" y="153166"/>
                </a:cubicBezTo>
                <a:cubicBezTo>
                  <a:pt x="893578" y="-18581"/>
                  <a:pt x="1181421" y="-61515"/>
                  <a:pt x="1513553" y="105220"/>
                </a:cubicBez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headEnd type="oval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3116393" y="3230149"/>
            <a:ext cx="84871" cy="84871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solidFill>
              <a:sysClr val="windowText" lastClr="000000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/>
              <a:ea typeface=""/>
              <a:cs typeface="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971398" y="3578156"/>
            <a:ext cx="84871" cy="84871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solidFill>
              <a:sysClr val="windowText" lastClr="000000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/>
              <a:ea typeface=""/>
              <a:cs typeface="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2482103" y="2359482"/>
            <a:ext cx="84871" cy="84871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solidFill>
              <a:sysClr val="windowText" lastClr="000000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/>
              <a:ea typeface=""/>
              <a:cs typeface="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2854068" y="3868871"/>
            <a:ext cx="84871" cy="84871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solidFill>
              <a:sysClr val="windowText" lastClr="000000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/>
              <a:ea typeface=""/>
              <a:cs typeface="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1452814" y="2608176"/>
            <a:ext cx="84871" cy="84871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solidFill>
              <a:sysClr val="windowText" lastClr="000000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/>
              <a:ea typeface=""/>
              <a:cs typeface="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3504509" y="2586724"/>
            <a:ext cx="84871" cy="84871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solidFill>
              <a:sysClr val="windowText" lastClr="000000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/>
              <a:ea typeface=""/>
              <a:cs typeface="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1091421" y="3960862"/>
            <a:ext cx="84871" cy="84871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solidFill>
              <a:sysClr val="windowText" lastClr="000000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/>
              <a:ea typeface=""/>
              <a:cs typeface="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2171926" y="4550676"/>
            <a:ext cx="84871" cy="84871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solidFill>
              <a:sysClr val="windowText" lastClr="000000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/>
              <a:ea typeface=""/>
              <a:cs typeface="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3411173" y="4494580"/>
            <a:ext cx="84871" cy="84871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solidFill>
              <a:sysClr val="windowText" lastClr="000000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/>
              <a:ea typeface=""/>
              <a:cs typeface="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4341299" y="4159942"/>
            <a:ext cx="84871" cy="84871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solidFill>
              <a:sysClr val="windowText" lastClr="000000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/>
              <a:ea typeface=""/>
              <a:cs typeface="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4390871" y="3744440"/>
            <a:ext cx="84871" cy="84871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solidFill>
              <a:sysClr val="windowText" lastClr="000000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/>
              <a:ea typeface=""/>
              <a:cs typeface=""/>
            </a:endParaRPr>
          </a:p>
        </p:txBody>
      </p:sp>
      <p:sp>
        <p:nvSpPr>
          <p:cNvPr id="75" name="Freeform 74"/>
          <p:cNvSpPr/>
          <p:nvPr/>
        </p:nvSpPr>
        <p:spPr bwMode="auto">
          <a:xfrm rot="18196363" flipV="1">
            <a:off x="3184259" y="3270603"/>
            <a:ext cx="927054" cy="1185206"/>
          </a:xfrm>
          <a:custGeom>
            <a:avLst/>
            <a:gdLst>
              <a:gd name="connsiteX0" fmla="*/ 0 w 1292536"/>
              <a:gd name="connsiteY0" fmla="*/ 1911303 h 1911303"/>
              <a:gd name="connsiteX1" fmla="*/ 137504 w 1292536"/>
              <a:gd name="connsiteY1" fmla="*/ 721895 h 1911303"/>
              <a:gd name="connsiteX2" fmla="*/ 749396 w 1292536"/>
              <a:gd name="connsiteY2" fmla="*/ 137504 h 1911303"/>
              <a:gd name="connsiteX3" fmla="*/ 1292536 w 1292536"/>
              <a:gd name="connsiteY3" fmla="*/ 0 h 1911303"/>
              <a:gd name="connsiteX0" fmla="*/ 11065 w 1303601"/>
              <a:gd name="connsiteY0" fmla="*/ 1911303 h 1911303"/>
              <a:gd name="connsiteX1" fmla="*/ 148569 w 1303601"/>
              <a:gd name="connsiteY1" fmla="*/ 721895 h 1911303"/>
              <a:gd name="connsiteX2" fmla="*/ 1303601 w 1303601"/>
              <a:gd name="connsiteY2" fmla="*/ 0 h 1911303"/>
              <a:gd name="connsiteX0" fmla="*/ 0 w 1292536"/>
              <a:gd name="connsiteY0" fmla="*/ 1911303 h 1911303"/>
              <a:gd name="connsiteX1" fmla="*/ 281883 w 1292536"/>
              <a:gd name="connsiteY1" fmla="*/ 563765 h 1911303"/>
              <a:gd name="connsiteX2" fmla="*/ 1292536 w 1292536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0 w 1595044"/>
              <a:gd name="connsiteY0" fmla="*/ 1429581 h 1429581"/>
              <a:gd name="connsiteX1" fmla="*/ 281883 w 1595044"/>
              <a:gd name="connsiteY1" fmla="*/ 82043 h 1429581"/>
              <a:gd name="connsiteX2" fmla="*/ 1595044 w 1595044"/>
              <a:gd name="connsiteY2" fmla="*/ 102669 h 1429581"/>
              <a:gd name="connsiteX0" fmla="*/ 0 w 1595044"/>
              <a:gd name="connsiteY0" fmla="*/ 1484565 h 1484565"/>
              <a:gd name="connsiteX1" fmla="*/ 281883 w 1595044"/>
              <a:gd name="connsiteY1" fmla="*/ 137027 h 1484565"/>
              <a:gd name="connsiteX2" fmla="*/ 1595044 w 1595044"/>
              <a:gd name="connsiteY2" fmla="*/ 157653 h 1484565"/>
              <a:gd name="connsiteX0" fmla="*/ 0 w 1595044"/>
              <a:gd name="connsiteY0" fmla="*/ 1380248 h 1380248"/>
              <a:gd name="connsiteX1" fmla="*/ 391886 w 1595044"/>
              <a:gd name="connsiteY1" fmla="*/ 362719 h 1380248"/>
              <a:gd name="connsiteX2" fmla="*/ 1595044 w 1595044"/>
              <a:gd name="connsiteY2" fmla="*/ 53336 h 1380248"/>
              <a:gd name="connsiteX0" fmla="*/ 0 w 1595044"/>
              <a:gd name="connsiteY0" fmla="*/ 1326912 h 1326912"/>
              <a:gd name="connsiteX1" fmla="*/ 391886 w 1595044"/>
              <a:gd name="connsiteY1" fmla="*/ 309383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05667"/>
              <a:gd name="connsiteY0" fmla="*/ 1292537 h 1292537"/>
              <a:gd name="connsiteX1" fmla="*/ 433137 w 1505667"/>
              <a:gd name="connsiteY1" fmla="*/ 440013 h 1292537"/>
              <a:gd name="connsiteX2" fmla="*/ 1505667 w 1505667"/>
              <a:gd name="connsiteY2" fmla="*/ 0 h 1292537"/>
              <a:gd name="connsiteX0" fmla="*/ 0 w 1046362"/>
              <a:gd name="connsiteY0" fmla="*/ 1490854 h 1490854"/>
              <a:gd name="connsiteX1" fmla="*/ 433137 w 1046362"/>
              <a:gd name="connsiteY1" fmla="*/ 638330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257263 w 1046362"/>
              <a:gd name="connsiteY1" fmla="*/ 494427 h 1490854"/>
              <a:gd name="connsiteX2" fmla="*/ 1046362 w 1046362"/>
              <a:gd name="connsiteY2" fmla="*/ 0 h 149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362" h="1490854">
                <a:moveTo>
                  <a:pt x="0" y="1490854"/>
                </a:moveTo>
                <a:cubicBezTo>
                  <a:pt x="6302" y="1043966"/>
                  <a:pt x="82869" y="742903"/>
                  <a:pt x="257263" y="494427"/>
                </a:cubicBezTo>
                <a:cubicBezTo>
                  <a:pt x="431657" y="245951"/>
                  <a:pt x="599473" y="88517"/>
                  <a:pt x="1046362" y="0"/>
                </a:cubicBez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headEnd type="oval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82" name="Freeform 81"/>
          <p:cNvSpPr/>
          <p:nvPr/>
        </p:nvSpPr>
        <p:spPr bwMode="auto">
          <a:xfrm rot="11674894">
            <a:off x="3557421" y="4110550"/>
            <a:ext cx="776547" cy="528002"/>
          </a:xfrm>
          <a:custGeom>
            <a:avLst/>
            <a:gdLst>
              <a:gd name="connsiteX0" fmla="*/ 0 w 1292536"/>
              <a:gd name="connsiteY0" fmla="*/ 1911303 h 1911303"/>
              <a:gd name="connsiteX1" fmla="*/ 137504 w 1292536"/>
              <a:gd name="connsiteY1" fmla="*/ 721895 h 1911303"/>
              <a:gd name="connsiteX2" fmla="*/ 749396 w 1292536"/>
              <a:gd name="connsiteY2" fmla="*/ 137504 h 1911303"/>
              <a:gd name="connsiteX3" fmla="*/ 1292536 w 1292536"/>
              <a:gd name="connsiteY3" fmla="*/ 0 h 1911303"/>
              <a:gd name="connsiteX0" fmla="*/ 11065 w 1303601"/>
              <a:gd name="connsiteY0" fmla="*/ 1911303 h 1911303"/>
              <a:gd name="connsiteX1" fmla="*/ 148569 w 1303601"/>
              <a:gd name="connsiteY1" fmla="*/ 721895 h 1911303"/>
              <a:gd name="connsiteX2" fmla="*/ 1303601 w 1303601"/>
              <a:gd name="connsiteY2" fmla="*/ 0 h 1911303"/>
              <a:gd name="connsiteX0" fmla="*/ 0 w 1292536"/>
              <a:gd name="connsiteY0" fmla="*/ 1911303 h 1911303"/>
              <a:gd name="connsiteX1" fmla="*/ 281883 w 1292536"/>
              <a:gd name="connsiteY1" fmla="*/ 563765 h 1911303"/>
              <a:gd name="connsiteX2" fmla="*/ 1292536 w 1292536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0 w 1595044"/>
              <a:gd name="connsiteY0" fmla="*/ 1429581 h 1429581"/>
              <a:gd name="connsiteX1" fmla="*/ 281883 w 1595044"/>
              <a:gd name="connsiteY1" fmla="*/ 82043 h 1429581"/>
              <a:gd name="connsiteX2" fmla="*/ 1595044 w 1595044"/>
              <a:gd name="connsiteY2" fmla="*/ 102669 h 1429581"/>
              <a:gd name="connsiteX0" fmla="*/ 0 w 1595044"/>
              <a:gd name="connsiteY0" fmla="*/ 1484565 h 1484565"/>
              <a:gd name="connsiteX1" fmla="*/ 281883 w 1595044"/>
              <a:gd name="connsiteY1" fmla="*/ 137027 h 1484565"/>
              <a:gd name="connsiteX2" fmla="*/ 1595044 w 1595044"/>
              <a:gd name="connsiteY2" fmla="*/ 157653 h 1484565"/>
              <a:gd name="connsiteX0" fmla="*/ 0 w 1595044"/>
              <a:gd name="connsiteY0" fmla="*/ 1380248 h 1380248"/>
              <a:gd name="connsiteX1" fmla="*/ 391886 w 1595044"/>
              <a:gd name="connsiteY1" fmla="*/ 362719 h 1380248"/>
              <a:gd name="connsiteX2" fmla="*/ 1595044 w 1595044"/>
              <a:gd name="connsiteY2" fmla="*/ 53336 h 1380248"/>
              <a:gd name="connsiteX0" fmla="*/ 0 w 1595044"/>
              <a:gd name="connsiteY0" fmla="*/ 1326912 h 1326912"/>
              <a:gd name="connsiteX1" fmla="*/ 391886 w 1595044"/>
              <a:gd name="connsiteY1" fmla="*/ 309383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05667"/>
              <a:gd name="connsiteY0" fmla="*/ 1292537 h 1292537"/>
              <a:gd name="connsiteX1" fmla="*/ 433137 w 1505667"/>
              <a:gd name="connsiteY1" fmla="*/ 440013 h 1292537"/>
              <a:gd name="connsiteX2" fmla="*/ 1505667 w 1505667"/>
              <a:gd name="connsiteY2" fmla="*/ 0 h 1292537"/>
              <a:gd name="connsiteX0" fmla="*/ 0 w 1046362"/>
              <a:gd name="connsiteY0" fmla="*/ 1490854 h 1490854"/>
              <a:gd name="connsiteX1" fmla="*/ 433137 w 1046362"/>
              <a:gd name="connsiteY1" fmla="*/ 638330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257263 w 1046362"/>
              <a:gd name="connsiteY1" fmla="*/ 494427 h 1490854"/>
              <a:gd name="connsiteX2" fmla="*/ 1046362 w 1046362"/>
              <a:gd name="connsiteY2" fmla="*/ 0 h 1490854"/>
              <a:gd name="connsiteX0" fmla="*/ 0 w 1513248"/>
              <a:gd name="connsiteY0" fmla="*/ 1048278 h 1048278"/>
              <a:gd name="connsiteX1" fmla="*/ 257263 w 1513248"/>
              <a:gd name="connsiteY1" fmla="*/ 51851 h 1048278"/>
              <a:gd name="connsiteX2" fmla="*/ 1513248 w 1513248"/>
              <a:gd name="connsiteY2" fmla="*/ 77986 h 1048278"/>
              <a:gd name="connsiteX0" fmla="*/ 0 w 1513248"/>
              <a:gd name="connsiteY0" fmla="*/ 1356322 h 1356322"/>
              <a:gd name="connsiteX1" fmla="*/ 257263 w 1513248"/>
              <a:gd name="connsiteY1" fmla="*/ 359895 h 1356322"/>
              <a:gd name="connsiteX2" fmla="*/ 1513248 w 1513248"/>
              <a:gd name="connsiteY2" fmla="*/ 386030 h 1356322"/>
              <a:gd name="connsiteX0" fmla="*/ 0 w 1513248"/>
              <a:gd name="connsiteY0" fmla="*/ 1487131 h 1487131"/>
              <a:gd name="connsiteX1" fmla="*/ 542948 w 1513248"/>
              <a:gd name="connsiteY1" fmla="*/ 177570 h 1487131"/>
              <a:gd name="connsiteX2" fmla="*/ 1513248 w 1513248"/>
              <a:gd name="connsiteY2" fmla="*/ 516839 h 1487131"/>
              <a:gd name="connsiteX0" fmla="*/ 0 w 1481271"/>
              <a:gd name="connsiteY0" fmla="*/ 1541224 h 1541224"/>
              <a:gd name="connsiteX1" fmla="*/ 542948 w 1481271"/>
              <a:gd name="connsiteY1" fmla="*/ 231663 h 1541224"/>
              <a:gd name="connsiteX2" fmla="*/ 1481271 w 1481271"/>
              <a:gd name="connsiteY2" fmla="*/ 475310 h 1541224"/>
              <a:gd name="connsiteX0" fmla="*/ 0 w 1481271"/>
              <a:gd name="connsiteY0" fmla="*/ 1437657 h 1437657"/>
              <a:gd name="connsiteX1" fmla="*/ 542948 w 1481271"/>
              <a:gd name="connsiteY1" fmla="*/ 128096 h 1437657"/>
              <a:gd name="connsiteX2" fmla="*/ 1481271 w 1481271"/>
              <a:gd name="connsiteY2" fmla="*/ 371743 h 1437657"/>
              <a:gd name="connsiteX0" fmla="*/ 0 w 1513553"/>
              <a:gd name="connsiteY0" fmla="*/ 1431752 h 1431752"/>
              <a:gd name="connsiteX1" fmla="*/ 542948 w 1513553"/>
              <a:gd name="connsiteY1" fmla="*/ 122191 h 1431752"/>
              <a:gd name="connsiteX2" fmla="*/ 1513553 w 1513553"/>
              <a:gd name="connsiteY2" fmla="*/ 378988 h 1431752"/>
              <a:gd name="connsiteX0" fmla="*/ 0 w 1513553"/>
              <a:gd name="connsiteY0" fmla="*/ 1328100 h 1328100"/>
              <a:gd name="connsiteX1" fmla="*/ 679770 w 1513553"/>
              <a:gd name="connsiteY1" fmla="*/ 222236 h 1328100"/>
              <a:gd name="connsiteX2" fmla="*/ 1513553 w 1513553"/>
              <a:gd name="connsiteY2" fmla="*/ 275336 h 1328100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165617 h 1165617"/>
              <a:gd name="connsiteX1" fmla="*/ 560493 w 1513553"/>
              <a:gd name="connsiteY1" fmla="*/ 145549 h 1165617"/>
              <a:gd name="connsiteX2" fmla="*/ 1513553 w 1513553"/>
              <a:gd name="connsiteY2" fmla="*/ 112853 h 1165617"/>
              <a:gd name="connsiteX0" fmla="*/ 0 w 1144130"/>
              <a:gd name="connsiteY0" fmla="*/ 1146375 h 1146375"/>
              <a:gd name="connsiteX1" fmla="*/ 560493 w 1144130"/>
              <a:gd name="connsiteY1" fmla="*/ 126307 h 1146375"/>
              <a:gd name="connsiteX2" fmla="*/ 1144131 w 1144130"/>
              <a:gd name="connsiteY2" fmla="*/ 126267 h 1146375"/>
              <a:gd name="connsiteX0" fmla="*/ 0 w 1144132"/>
              <a:gd name="connsiteY0" fmla="*/ 1080349 h 1080349"/>
              <a:gd name="connsiteX1" fmla="*/ 473790 w 1144132"/>
              <a:gd name="connsiteY1" fmla="*/ 278032 h 1080349"/>
              <a:gd name="connsiteX2" fmla="*/ 1144131 w 1144132"/>
              <a:gd name="connsiteY2" fmla="*/ 60241 h 1080349"/>
              <a:gd name="connsiteX0" fmla="*/ 0 w 1144130"/>
              <a:gd name="connsiteY0" fmla="*/ 1024993 h 1024993"/>
              <a:gd name="connsiteX1" fmla="*/ 473790 w 1144130"/>
              <a:gd name="connsiteY1" fmla="*/ 222676 h 1024993"/>
              <a:gd name="connsiteX2" fmla="*/ 1144131 w 1144130"/>
              <a:gd name="connsiteY2" fmla="*/ 4885 h 1024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4130" h="1024993">
                <a:moveTo>
                  <a:pt x="0" y="1024993"/>
                </a:moveTo>
                <a:cubicBezTo>
                  <a:pt x="55742" y="640421"/>
                  <a:pt x="283102" y="392694"/>
                  <a:pt x="473790" y="222676"/>
                </a:cubicBezTo>
                <a:cubicBezTo>
                  <a:pt x="664479" y="52658"/>
                  <a:pt x="867400" y="-20420"/>
                  <a:pt x="1144131" y="4885"/>
                </a:cubicBez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headEnd type="oval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93" name="Freeform 92"/>
          <p:cNvSpPr/>
          <p:nvPr/>
        </p:nvSpPr>
        <p:spPr bwMode="auto">
          <a:xfrm rot="17989675" flipV="1">
            <a:off x="2282657" y="3392972"/>
            <a:ext cx="255094" cy="847269"/>
          </a:xfrm>
          <a:custGeom>
            <a:avLst/>
            <a:gdLst>
              <a:gd name="connsiteX0" fmla="*/ 0 w 1292536"/>
              <a:gd name="connsiteY0" fmla="*/ 1911303 h 1911303"/>
              <a:gd name="connsiteX1" fmla="*/ 137504 w 1292536"/>
              <a:gd name="connsiteY1" fmla="*/ 721895 h 1911303"/>
              <a:gd name="connsiteX2" fmla="*/ 749396 w 1292536"/>
              <a:gd name="connsiteY2" fmla="*/ 137504 h 1911303"/>
              <a:gd name="connsiteX3" fmla="*/ 1292536 w 1292536"/>
              <a:gd name="connsiteY3" fmla="*/ 0 h 1911303"/>
              <a:gd name="connsiteX0" fmla="*/ 11065 w 1303601"/>
              <a:gd name="connsiteY0" fmla="*/ 1911303 h 1911303"/>
              <a:gd name="connsiteX1" fmla="*/ 148569 w 1303601"/>
              <a:gd name="connsiteY1" fmla="*/ 721895 h 1911303"/>
              <a:gd name="connsiteX2" fmla="*/ 1303601 w 1303601"/>
              <a:gd name="connsiteY2" fmla="*/ 0 h 1911303"/>
              <a:gd name="connsiteX0" fmla="*/ 0 w 1292536"/>
              <a:gd name="connsiteY0" fmla="*/ 1911303 h 1911303"/>
              <a:gd name="connsiteX1" fmla="*/ 281883 w 1292536"/>
              <a:gd name="connsiteY1" fmla="*/ 563765 h 1911303"/>
              <a:gd name="connsiteX2" fmla="*/ 1292536 w 1292536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0 w 1595044"/>
              <a:gd name="connsiteY0" fmla="*/ 1429581 h 1429581"/>
              <a:gd name="connsiteX1" fmla="*/ 281883 w 1595044"/>
              <a:gd name="connsiteY1" fmla="*/ 82043 h 1429581"/>
              <a:gd name="connsiteX2" fmla="*/ 1595044 w 1595044"/>
              <a:gd name="connsiteY2" fmla="*/ 102669 h 1429581"/>
              <a:gd name="connsiteX0" fmla="*/ 0 w 1595044"/>
              <a:gd name="connsiteY0" fmla="*/ 1484565 h 1484565"/>
              <a:gd name="connsiteX1" fmla="*/ 281883 w 1595044"/>
              <a:gd name="connsiteY1" fmla="*/ 137027 h 1484565"/>
              <a:gd name="connsiteX2" fmla="*/ 1595044 w 1595044"/>
              <a:gd name="connsiteY2" fmla="*/ 157653 h 1484565"/>
              <a:gd name="connsiteX0" fmla="*/ 0 w 1595044"/>
              <a:gd name="connsiteY0" fmla="*/ 1380248 h 1380248"/>
              <a:gd name="connsiteX1" fmla="*/ 391886 w 1595044"/>
              <a:gd name="connsiteY1" fmla="*/ 362719 h 1380248"/>
              <a:gd name="connsiteX2" fmla="*/ 1595044 w 1595044"/>
              <a:gd name="connsiteY2" fmla="*/ 53336 h 1380248"/>
              <a:gd name="connsiteX0" fmla="*/ 0 w 1595044"/>
              <a:gd name="connsiteY0" fmla="*/ 1326912 h 1326912"/>
              <a:gd name="connsiteX1" fmla="*/ 391886 w 1595044"/>
              <a:gd name="connsiteY1" fmla="*/ 309383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05667"/>
              <a:gd name="connsiteY0" fmla="*/ 1292537 h 1292537"/>
              <a:gd name="connsiteX1" fmla="*/ 433137 w 1505667"/>
              <a:gd name="connsiteY1" fmla="*/ 440013 h 1292537"/>
              <a:gd name="connsiteX2" fmla="*/ 1505667 w 1505667"/>
              <a:gd name="connsiteY2" fmla="*/ 0 h 1292537"/>
              <a:gd name="connsiteX0" fmla="*/ 0 w 1046362"/>
              <a:gd name="connsiteY0" fmla="*/ 1490854 h 1490854"/>
              <a:gd name="connsiteX1" fmla="*/ 433137 w 1046362"/>
              <a:gd name="connsiteY1" fmla="*/ 638330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257263 w 1046362"/>
              <a:gd name="connsiteY1" fmla="*/ 494427 h 1490854"/>
              <a:gd name="connsiteX2" fmla="*/ 1046362 w 1046362"/>
              <a:gd name="connsiteY2" fmla="*/ 0 h 1490854"/>
              <a:gd name="connsiteX0" fmla="*/ 0 w 1513248"/>
              <a:gd name="connsiteY0" fmla="*/ 1048278 h 1048278"/>
              <a:gd name="connsiteX1" fmla="*/ 257263 w 1513248"/>
              <a:gd name="connsiteY1" fmla="*/ 51851 h 1048278"/>
              <a:gd name="connsiteX2" fmla="*/ 1513248 w 1513248"/>
              <a:gd name="connsiteY2" fmla="*/ 77986 h 1048278"/>
              <a:gd name="connsiteX0" fmla="*/ 0 w 1513248"/>
              <a:gd name="connsiteY0" fmla="*/ 1356322 h 1356322"/>
              <a:gd name="connsiteX1" fmla="*/ 257263 w 1513248"/>
              <a:gd name="connsiteY1" fmla="*/ 359895 h 1356322"/>
              <a:gd name="connsiteX2" fmla="*/ 1513248 w 1513248"/>
              <a:gd name="connsiteY2" fmla="*/ 386030 h 1356322"/>
              <a:gd name="connsiteX0" fmla="*/ 0 w 1513248"/>
              <a:gd name="connsiteY0" fmla="*/ 1487131 h 1487131"/>
              <a:gd name="connsiteX1" fmla="*/ 542948 w 1513248"/>
              <a:gd name="connsiteY1" fmla="*/ 177570 h 1487131"/>
              <a:gd name="connsiteX2" fmla="*/ 1513248 w 1513248"/>
              <a:gd name="connsiteY2" fmla="*/ 516839 h 1487131"/>
              <a:gd name="connsiteX0" fmla="*/ 0 w 1481271"/>
              <a:gd name="connsiteY0" fmla="*/ 1541224 h 1541224"/>
              <a:gd name="connsiteX1" fmla="*/ 542948 w 1481271"/>
              <a:gd name="connsiteY1" fmla="*/ 231663 h 1541224"/>
              <a:gd name="connsiteX2" fmla="*/ 1481271 w 1481271"/>
              <a:gd name="connsiteY2" fmla="*/ 475310 h 1541224"/>
              <a:gd name="connsiteX0" fmla="*/ 0 w 1481271"/>
              <a:gd name="connsiteY0" fmla="*/ 1437657 h 1437657"/>
              <a:gd name="connsiteX1" fmla="*/ 542948 w 1481271"/>
              <a:gd name="connsiteY1" fmla="*/ 128096 h 1437657"/>
              <a:gd name="connsiteX2" fmla="*/ 1481271 w 1481271"/>
              <a:gd name="connsiteY2" fmla="*/ 371743 h 1437657"/>
              <a:gd name="connsiteX0" fmla="*/ 0 w 1513553"/>
              <a:gd name="connsiteY0" fmla="*/ 1431752 h 1431752"/>
              <a:gd name="connsiteX1" fmla="*/ 542948 w 1513553"/>
              <a:gd name="connsiteY1" fmla="*/ 122191 h 1431752"/>
              <a:gd name="connsiteX2" fmla="*/ 1513553 w 1513553"/>
              <a:gd name="connsiteY2" fmla="*/ 378988 h 1431752"/>
              <a:gd name="connsiteX0" fmla="*/ 0 w 1513553"/>
              <a:gd name="connsiteY0" fmla="*/ 1328100 h 1328100"/>
              <a:gd name="connsiteX1" fmla="*/ 679770 w 1513553"/>
              <a:gd name="connsiteY1" fmla="*/ 222236 h 1328100"/>
              <a:gd name="connsiteX2" fmla="*/ 1513553 w 1513553"/>
              <a:gd name="connsiteY2" fmla="*/ 275336 h 1328100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165617 h 1165617"/>
              <a:gd name="connsiteX1" fmla="*/ 560493 w 1513553"/>
              <a:gd name="connsiteY1" fmla="*/ 145549 h 1165617"/>
              <a:gd name="connsiteX2" fmla="*/ 1513553 w 1513553"/>
              <a:gd name="connsiteY2" fmla="*/ 112853 h 1165617"/>
              <a:gd name="connsiteX0" fmla="*/ 0 w 1144130"/>
              <a:gd name="connsiteY0" fmla="*/ 1146375 h 1146375"/>
              <a:gd name="connsiteX1" fmla="*/ 560493 w 1144130"/>
              <a:gd name="connsiteY1" fmla="*/ 126307 h 1146375"/>
              <a:gd name="connsiteX2" fmla="*/ 1144131 w 1144130"/>
              <a:gd name="connsiteY2" fmla="*/ 126267 h 1146375"/>
              <a:gd name="connsiteX0" fmla="*/ 0 w 1144132"/>
              <a:gd name="connsiteY0" fmla="*/ 1080349 h 1080349"/>
              <a:gd name="connsiteX1" fmla="*/ 473790 w 1144132"/>
              <a:gd name="connsiteY1" fmla="*/ 278032 h 1080349"/>
              <a:gd name="connsiteX2" fmla="*/ 1144131 w 1144132"/>
              <a:gd name="connsiteY2" fmla="*/ 60241 h 1080349"/>
              <a:gd name="connsiteX0" fmla="*/ 0 w 1144130"/>
              <a:gd name="connsiteY0" fmla="*/ 1024993 h 1024993"/>
              <a:gd name="connsiteX1" fmla="*/ 473790 w 1144130"/>
              <a:gd name="connsiteY1" fmla="*/ 222676 h 1024993"/>
              <a:gd name="connsiteX2" fmla="*/ 1144131 w 1144130"/>
              <a:gd name="connsiteY2" fmla="*/ 4885 h 1024993"/>
              <a:gd name="connsiteX0" fmla="*/ 111315 w 1255445"/>
              <a:gd name="connsiteY0" fmla="*/ 1021889 h 1021889"/>
              <a:gd name="connsiteX1" fmla="*/ 65444 w 1255445"/>
              <a:gd name="connsiteY1" fmla="*/ 396502 h 1021889"/>
              <a:gd name="connsiteX2" fmla="*/ 1255446 w 1255445"/>
              <a:gd name="connsiteY2" fmla="*/ 1781 h 1021889"/>
              <a:gd name="connsiteX0" fmla="*/ 170842 w 1314972"/>
              <a:gd name="connsiteY0" fmla="*/ 1021889 h 1021889"/>
              <a:gd name="connsiteX1" fmla="*/ 124971 w 1314972"/>
              <a:gd name="connsiteY1" fmla="*/ 396502 h 1021889"/>
              <a:gd name="connsiteX2" fmla="*/ 1314973 w 1314972"/>
              <a:gd name="connsiteY2" fmla="*/ 1781 h 1021889"/>
              <a:gd name="connsiteX0" fmla="*/ 170842 w 771320"/>
              <a:gd name="connsiteY0" fmla="*/ 934255 h 934255"/>
              <a:gd name="connsiteX1" fmla="*/ 124971 w 771320"/>
              <a:gd name="connsiteY1" fmla="*/ 308868 h 934255"/>
              <a:gd name="connsiteX2" fmla="*/ 771320 w 771320"/>
              <a:gd name="connsiteY2" fmla="*/ 2629 h 934255"/>
              <a:gd name="connsiteX0" fmla="*/ 385619 w 986097"/>
              <a:gd name="connsiteY0" fmla="*/ 933160 h 933160"/>
              <a:gd name="connsiteX1" fmla="*/ 58649 w 986097"/>
              <a:gd name="connsiteY1" fmla="*/ 440077 h 933160"/>
              <a:gd name="connsiteX2" fmla="*/ 986097 w 986097"/>
              <a:gd name="connsiteY2" fmla="*/ 1534 h 933160"/>
              <a:gd name="connsiteX0" fmla="*/ 385619 w 986097"/>
              <a:gd name="connsiteY0" fmla="*/ 933104 h 933104"/>
              <a:gd name="connsiteX1" fmla="*/ 58649 w 986097"/>
              <a:gd name="connsiteY1" fmla="*/ 440021 h 933104"/>
              <a:gd name="connsiteX2" fmla="*/ 986097 w 986097"/>
              <a:gd name="connsiteY2" fmla="*/ 1478 h 933104"/>
              <a:gd name="connsiteX0" fmla="*/ 346077 w 946555"/>
              <a:gd name="connsiteY0" fmla="*/ 933104 h 933104"/>
              <a:gd name="connsiteX1" fmla="*/ 19107 w 946555"/>
              <a:gd name="connsiteY1" fmla="*/ 440021 h 933104"/>
              <a:gd name="connsiteX2" fmla="*/ 946555 w 946555"/>
              <a:gd name="connsiteY2" fmla="*/ 1478 h 933104"/>
              <a:gd name="connsiteX0" fmla="*/ 346077 w 946555"/>
              <a:gd name="connsiteY0" fmla="*/ 931626 h 931626"/>
              <a:gd name="connsiteX1" fmla="*/ 19107 w 946555"/>
              <a:gd name="connsiteY1" fmla="*/ 438543 h 931626"/>
              <a:gd name="connsiteX2" fmla="*/ 946555 w 946555"/>
              <a:gd name="connsiteY2" fmla="*/ 0 h 931626"/>
              <a:gd name="connsiteX0" fmla="*/ 434533 w 1035011"/>
              <a:gd name="connsiteY0" fmla="*/ 931626 h 931626"/>
              <a:gd name="connsiteX1" fmla="*/ 14483 w 1035011"/>
              <a:gd name="connsiteY1" fmla="*/ 506643 h 931626"/>
              <a:gd name="connsiteX2" fmla="*/ 1035011 w 1035011"/>
              <a:gd name="connsiteY2" fmla="*/ 0 h 931626"/>
              <a:gd name="connsiteX0" fmla="*/ 362900 w 963378"/>
              <a:gd name="connsiteY0" fmla="*/ 931626 h 931626"/>
              <a:gd name="connsiteX1" fmla="*/ 18012 w 963378"/>
              <a:gd name="connsiteY1" fmla="*/ 489318 h 931626"/>
              <a:gd name="connsiteX2" fmla="*/ 963378 w 963378"/>
              <a:gd name="connsiteY2" fmla="*/ 0 h 931626"/>
              <a:gd name="connsiteX0" fmla="*/ 363036 w 963514"/>
              <a:gd name="connsiteY0" fmla="*/ 931626 h 931626"/>
              <a:gd name="connsiteX1" fmla="*/ 18148 w 963514"/>
              <a:gd name="connsiteY1" fmla="*/ 489318 h 931626"/>
              <a:gd name="connsiteX2" fmla="*/ 963514 w 963514"/>
              <a:gd name="connsiteY2" fmla="*/ 0 h 93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3514" h="931626">
                <a:moveTo>
                  <a:pt x="363036" y="931626"/>
                </a:moveTo>
                <a:cubicBezTo>
                  <a:pt x="161231" y="822176"/>
                  <a:pt x="-66482" y="647166"/>
                  <a:pt x="18148" y="489318"/>
                </a:cubicBezTo>
                <a:cubicBezTo>
                  <a:pt x="102778" y="331470"/>
                  <a:pt x="540360" y="111556"/>
                  <a:pt x="963514" y="0"/>
                </a:cubicBez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headEnd type="oval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96" name="Freeform 95"/>
          <p:cNvSpPr/>
          <p:nvPr/>
        </p:nvSpPr>
        <p:spPr bwMode="auto">
          <a:xfrm rot="2135407" flipV="1">
            <a:off x="1262917" y="2881101"/>
            <a:ext cx="935008" cy="509692"/>
          </a:xfrm>
          <a:custGeom>
            <a:avLst/>
            <a:gdLst>
              <a:gd name="connsiteX0" fmla="*/ 0 w 1292536"/>
              <a:gd name="connsiteY0" fmla="*/ 1911303 h 1911303"/>
              <a:gd name="connsiteX1" fmla="*/ 137504 w 1292536"/>
              <a:gd name="connsiteY1" fmla="*/ 721895 h 1911303"/>
              <a:gd name="connsiteX2" fmla="*/ 749396 w 1292536"/>
              <a:gd name="connsiteY2" fmla="*/ 137504 h 1911303"/>
              <a:gd name="connsiteX3" fmla="*/ 1292536 w 1292536"/>
              <a:gd name="connsiteY3" fmla="*/ 0 h 1911303"/>
              <a:gd name="connsiteX0" fmla="*/ 11065 w 1303601"/>
              <a:gd name="connsiteY0" fmla="*/ 1911303 h 1911303"/>
              <a:gd name="connsiteX1" fmla="*/ 148569 w 1303601"/>
              <a:gd name="connsiteY1" fmla="*/ 721895 h 1911303"/>
              <a:gd name="connsiteX2" fmla="*/ 1303601 w 1303601"/>
              <a:gd name="connsiteY2" fmla="*/ 0 h 1911303"/>
              <a:gd name="connsiteX0" fmla="*/ 0 w 1292536"/>
              <a:gd name="connsiteY0" fmla="*/ 1911303 h 1911303"/>
              <a:gd name="connsiteX1" fmla="*/ 281883 w 1292536"/>
              <a:gd name="connsiteY1" fmla="*/ 563765 h 1911303"/>
              <a:gd name="connsiteX2" fmla="*/ 1292536 w 1292536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0 w 1595044"/>
              <a:gd name="connsiteY0" fmla="*/ 1429581 h 1429581"/>
              <a:gd name="connsiteX1" fmla="*/ 281883 w 1595044"/>
              <a:gd name="connsiteY1" fmla="*/ 82043 h 1429581"/>
              <a:gd name="connsiteX2" fmla="*/ 1595044 w 1595044"/>
              <a:gd name="connsiteY2" fmla="*/ 102669 h 1429581"/>
              <a:gd name="connsiteX0" fmla="*/ 0 w 1595044"/>
              <a:gd name="connsiteY0" fmla="*/ 1484565 h 1484565"/>
              <a:gd name="connsiteX1" fmla="*/ 281883 w 1595044"/>
              <a:gd name="connsiteY1" fmla="*/ 137027 h 1484565"/>
              <a:gd name="connsiteX2" fmla="*/ 1595044 w 1595044"/>
              <a:gd name="connsiteY2" fmla="*/ 157653 h 1484565"/>
              <a:gd name="connsiteX0" fmla="*/ 0 w 1595044"/>
              <a:gd name="connsiteY0" fmla="*/ 1380248 h 1380248"/>
              <a:gd name="connsiteX1" fmla="*/ 391886 w 1595044"/>
              <a:gd name="connsiteY1" fmla="*/ 362719 h 1380248"/>
              <a:gd name="connsiteX2" fmla="*/ 1595044 w 1595044"/>
              <a:gd name="connsiteY2" fmla="*/ 53336 h 1380248"/>
              <a:gd name="connsiteX0" fmla="*/ 0 w 1595044"/>
              <a:gd name="connsiteY0" fmla="*/ 1326912 h 1326912"/>
              <a:gd name="connsiteX1" fmla="*/ 391886 w 1595044"/>
              <a:gd name="connsiteY1" fmla="*/ 309383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05667"/>
              <a:gd name="connsiteY0" fmla="*/ 1292537 h 1292537"/>
              <a:gd name="connsiteX1" fmla="*/ 433137 w 1505667"/>
              <a:gd name="connsiteY1" fmla="*/ 440013 h 1292537"/>
              <a:gd name="connsiteX2" fmla="*/ 1505667 w 1505667"/>
              <a:gd name="connsiteY2" fmla="*/ 0 h 1292537"/>
              <a:gd name="connsiteX0" fmla="*/ 0 w 1046362"/>
              <a:gd name="connsiteY0" fmla="*/ 1490854 h 1490854"/>
              <a:gd name="connsiteX1" fmla="*/ 433137 w 1046362"/>
              <a:gd name="connsiteY1" fmla="*/ 638330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257263 w 1046362"/>
              <a:gd name="connsiteY1" fmla="*/ 494427 h 1490854"/>
              <a:gd name="connsiteX2" fmla="*/ 1046362 w 1046362"/>
              <a:gd name="connsiteY2" fmla="*/ 0 h 1490854"/>
              <a:gd name="connsiteX0" fmla="*/ 0 w 1513248"/>
              <a:gd name="connsiteY0" fmla="*/ 1048278 h 1048278"/>
              <a:gd name="connsiteX1" fmla="*/ 257263 w 1513248"/>
              <a:gd name="connsiteY1" fmla="*/ 51851 h 1048278"/>
              <a:gd name="connsiteX2" fmla="*/ 1513248 w 1513248"/>
              <a:gd name="connsiteY2" fmla="*/ 77986 h 1048278"/>
              <a:gd name="connsiteX0" fmla="*/ 0 w 1513248"/>
              <a:gd name="connsiteY0" fmla="*/ 1356322 h 1356322"/>
              <a:gd name="connsiteX1" fmla="*/ 257263 w 1513248"/>
              <a:gd name="connsiteY1" fmla="*/ 359895 h 1356322"/>
              <a:gd name="connsiteX2" fmla="*/ 1513248 w 1513248"/>
              <a:gd name="connsiteY2" fmla="*/ 386030 h 1356322"/>
              <a:gd name="connsiteX0" fmla="*/ 0 w 1513248"/>
              <a:gd name="connsiteY0" fmla="*/ 1487131 h 1487131"/>
              <a:gd name="connsiteX1" fmla="*/ 542948 w 1513248"/>
              <a:gd name="connsiteY1" fmla="*/ 177570 h 1487131"/>
              <a:gd name="connsiteX2" fmla="*/ 1513248 w 1513248"/>
              <a:gd name="connsiteY2" fmla="*/ 516839 h 1487131"/>
              <a:gd name="connsiteX0" fmla="*/ 0 w 1481271"/>
              <a:gd name="connsiteY0" fmla="*/ 1541224 h 1541224"/>
              <a:gd name="connsiteX1" fmla="*/ 542948 w 1481271"/>
              <a:gd name="connsiteY1" fmla="*/ 231663 h 1541224"/>
              <a:gd name="connsiteX2" fmla="*/ 1481271 w 1481271"/>
              <a:gd name="connsiteY2" fmla="*/ 475310 h 1541224"/>
              <a:gd name="connsiteX0" fmla="*/ 0 w 1481271"/>
              <a:gd name="connsiteY0" fmla="*/ 1437657 h 1437657"/>
              <a:gd name="connsiteX1" fmla="*/ 542948 w 1481271"/>
              <a:gd name="connsiteY1" fmla="*/ 128096 h 1437657"/>
              <a:gd name="connsiteX2" fmla="*/ 1481271 w 1481271"/>
              <a:gd name="connsiteY2" fmla="*/ 371743 h 1437657"/>
              <a:gd name="connsiteX0" fmla="*/ 0 w 1513553"/>
              <a:gd name="connsiteY0" fmla="*/ 1431752 h 1431752"/>
              <a:gd name="connsiteX1" fmla="*/ 542948 w 1513553"/>
              <a:gd name="connsiteY1" fmla="*/ 122191 h 1431752"/>
              <a:gd name="connsiteX2" fmla="*/ 1513553 w 1513553"/>
              <a:gd name="connsiteY2" fmla="*/ 378988 h 1431752"/>
              <a:gd name="connsiteX0" fmla="*/ 0 w 1513553"/>
              <a:gd name="connsiteY0" fmla="*/ 1328100 h 1328100"/>
              <a:gd name="connsiteX1" fmla="*/ 679770 w 1513553"/>
              <a:gd name="connsiteY1" fmla="*/ 222236 h 1328100"/>
              <a:gd name="connsiteX2" fmla="*/ 1513553 w 1513553"/>
              <a:gd name="connsiteY2" fmla="*/ 275336 h 1328100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191105 h 1191105"/>
              <a:gd name="connsiteX1" fmla="*/ 679770 w 1513553"/>
              <a:gd name="connsiteY1" fmla="*/ 85241 h 1191105"/>
              <a:gd name="connsiteX2" fmla="*/ 1513553 w 1513553"/>
              <a:gd name="connsiteY2" fmla="*/ 138341 h 1191105"/>
              <a:gd name="connsiteX0" fmla="*/ 0 w 1513553"/>
              <a:gd name="connsiteY0" fmla="*/ 1150915 h 1150915"/>
              <a:gd name="connsiteX1" fmla="*/ 622289 w 1513553"/>
              <a:gd name="connsiteY1" fmla="*/ 128794 h 1150915"/>
              <a:gd name="connsiteX2" fmla="*/ 1513553 w 1513553"/>
              <a:gd name="connsiteY2" fmla="*/ 98151 h 1150915"/>
              <a:gd name="connsiteX0" fmla="*/ 0 w 1513553"/>
              <a:gd name="connsiteY0" fmla="*/ 1144674 h 1144674"/>
              <a:gd name="connsiteX1" fmla="*/ 629505 w 1513553"/>
              <a:gd name="connsiteY1" fmla="*/ 139856 h 1144674"/>
              <a:gd name="connsiteX2" fmla="*/ 1513553 w 1513553"/>
              <a:gd name="connsiteY2" fmla="*/ 91910 h 1144674"/>
              <a:gd name="connsiteX0" fmla="*/ 0 w 1513553"/>
              <a:gd name="connsiteY0" fmla="*/ 1157984 h 1157984"/>
              <a:gd name="connsiteX1" fmla="*/ 629505 w 1513553"/>
              <a:gd name="connsiteY1" fmla="*/ 153166 h 1157984"/>
              <a:gd name="connsiteX2" fmla="*/ 1513553 w 1513553"/>
              <a:gd name="connsiteY2" fmla="*/ 105220 h 1157984"/>
              <a:gd name="connsiteX0" fmla="*/ 0 w 1410694"/>
              <a:gd name="connsiteY0" fmla="*/ 1626156 h 1626156"/>
              <a:gd name="connsiteX1" fmla="*/ 629505 w 1410694"/>
              <a:gd name="connsiteY1" fmla="*/ 621338 h 1626156"/>
              <a:gd name="connsiteX2" fmla="*/ 1410694 w 1410694"/>
              <a:gd name="connsiteY2" fmla="*/ 29499 h 1626156"/>
              <a:gd name="connsiteX0" fmla="*/ 0 w 1410694"/>
              <a:gd name="connsiteY0" fmla="*/ 1640560 h 1640560"/>
              <a:gd name="connsiteX1" fmla="*/ 558995 w 1410694"/>
              <a:gd name="connsiteY1" fmla="*/ 398687 h 1640560"/>
              <a:gd name="connsiteX2" fmla="*/ 1410694 w 1410694"/>
              <a:gd name="connsiteY2" fmla="*/ 43903 h 1640560"/>
              <a:gd name="connsiteX0" fmla="*/ 0 w 1410694"/>
              <a:gd name="connsiteY0" fmla="*/ 1643800 h 1643800"/>
              <a:gd name="connsiteX1" fmla="*/ 558995 w 1410694"/>
              <a:gd name="connsiteY1" fmla="*/ 401927 h 1643800"/>
              <a:gd name="connsiteX2" fmla="*/ 1410694 w 1410694"/>
              <a:gd name="connsiteY2" fmla="*/ 47143 h 1643800"/>
              <a:gd name="connsiteX0" fmla="*/ 0 w 1410694"/>
              <a:gd name="connsiteY0" fmla="*/ 1643800 h 1643800"/>
              <a:gd name="connsiteX1" fmla="*/ 558995 w 1410694"/>
              <a:gd name="connsiteY1" fmla="*/ 401927 h 1643800"/>
              <a:gd name="connsiteX2" fmla="*/ 1410694 w 1410694"/>
              <a:gd name="connsiteY2" fmla="*/ 47143 h 1643800"/>
              <a:gd name="connsiteX0" fmla="*/ 0 w 1405075"/>
              <a:gd name="connsiteY0" fmla="*/ 1715885 h 1715885"/>
              <a:gd name="connsiteX1" fmla="*/ 558995 w 1405075"/>
              <a:gd name="connsiteY1" fmla="*/ 474012 h 1715885"/>
              <a:gd name="connsiteX2" fmla="*/ 1405075 w 1405075"/>
              <a:gd name="connsiteY2" fmla="*/ 46321 h 1715885"/>
              <a:gd name="connsiteX0" fmla="*/ 0 w 1465801"/>
              <a:gd name="connsiteY0" fmla="*/ 1718559 h 1718559"/>
              <a:gd name="connsiteX1" fmla="*/ 558995 w 1465801"/>
              <a:gd name="connsiteY1" fmla="*/ 476686 h 1718559"/>
              <a:gd name="connsiteX2" fmla="*/ 1465801 w 1465801"/>
              <a:gd name="connsiteY2" fmla="*/ 46082 h 171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801" h="1718559">
                <a:moveTo>
                  <a:pt x="0" y="1718559"/>
                </a:moveTo>
                <a:cubicBezTo>
                  <a:pt x="55742" y="1333987"/>
                  <a:pt x="314695" y="755432"/>
                  <a:pt x="558995" y="476686"/>
                </a:cubicBezTo>
                <a:cubicBezTo>
                  <a:pt x="803295" y="197940"/>
                  <a:pt x="1133669" y="-120653"/>
                  <a:pt x="1465801" y="46082"/>
                </a:cubicBez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headEnd type="oval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779505" y="456667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chemeClr val="bg1"/>
                </a:solidFill>
              </a:rPr>
              <a:t>7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grpSp>
        <p:nvGrpSpPr>
          <p:cNvPr id="173" name="Group 172"/>
          <p:cNvGrpSpPr/>
          <p:nvPr/>
        </p:nvGrpSpPr>
        <p:grpSpPr>
          <a:xfrm>
            <a:off x="1410773" y="3784516"/>
            <a:ext cx="495744" cy="1104699"/>
            <a:chOff x="1681701" y="3784516"/>
            <a:chExt cx="495744" cy="1104699"/>
          </a:xfrm>
        </p:grpSpPr>
        <p:sp>
          <p:nvSpPr>
            <p:cNvPr id="98" name="TextBox 97"/>
            <p:cNvSpPr txBox="1"/>
            <p:nvPr/>
          </p:nvSpPr>
          <p:spPr>
            <a:xfrm>
              <a:off x="1716367" y="4204455"/>
              <a:ext cx="2695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</a:t>
              </a:r>
            </a:p>
          </p:txBody>
        </p:sp>
        <p:sp>
          <p:nvSpPr>
            <p:cNvPr id="80" name="Freeform 79"/>
            <p:cNvSpPr/>
            <p:nvPr/>
          </p:nvSpPr>
          <p:spPr bwMode="auto">
            <a:xfrm rot="13714065">
              <a:off x="1377223" y="4088994"/>
              <a:ext cx="1104699" cy="495744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91105 h 1191105"/>
                <a:gd name="connsiteX1" fmla="*/ 679770 w 1513553"/>
                <a:gd name="connsiteY1" fmla="*/ 85241 h 1191105"/>
                <a:gd name="connsiteX2" fmla="*/ 1513553 w 1513553"/>
                <a:gd name="connsiteY2" fmla="*/ 138341 h 1191105"/>
                <a:gd name="connsiteX0" fmla="*/ 0 w 1513553"/>
                <a:gd name="connsiteY0" fmla="*/ 1150915 h 1150915"/>
                <a:gd name="connsiteX1" fmla="*/ 622289 w 1513553"/>
                <a:gd name="connsiteY1" fmla="*/ 128794 h 1150915"/>
                <a:gd name="connsiteX2" fmla="*/ 1513553 w 1513553"/>
                <a:gd name="connsiteY2" fmla="*/ 98151 h 1150915"/>
                <a:gd name="connsiteX0" fmla="*/ 0 w 1513553"/>
                <a:gd name="connsiteY0" fmla="*/ 1144674 h 1144674"/>
                <a:gd name="connsiteX1" fmla="*/ 629505 w 1513553"/>
                <a:gd name="connsiteY1" fmla="*/ 139856 h 1144674"/>
                <a:gd name="connsiteX2" fmla="*/ 1513553 w 1513553"/>
                <a:gd name="connsiteY2" fmla="*/ 91910 h 1144674"/>
                <a:gd name="connsiteX0" fmla="*/ 0 w 1513553"/>
                <a:gd name="connsiteY0" fmla="*/ 1157984 h 1157984"/>
                <a:gd name="connsiteX1" fmla="*/ 629505 w 1513553"/>
                <a:gd name="connsiteY1" fmla="*/ 153166 h 1157984"/>
                <a:gd name="connsiteX2" fmla="*/ 1513553 w 1513553"/>
                <a:gd name="connsiteY2" fmla="*/ 105220 h 1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3553" h="1157984">
                  <a:moveTo>
                    <a:pt x="0" y="1157984"/>
                  </a:moveTo>
                  <a:cubicBezTo>
                    <a:pt x="55742" y="773412"/>
                    <a:pt x="365432" y="324913"/>
                    <a:pt x="629505" y="153166"/>
                  </a:cubicBezTo>
                  <a:cubicBezTo>
                    <a:pt x="893578" y="-18581"/>
                    <a:pt x="1181421" y="-61515"/>
                    <a:pt x="1513553" y="105220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654424" y="2073447"/>
            <a:ext cx="781202" cy="759351"/>
            <a:chOff x="2925352" y="2073447"/>
            <a:chExt cx="781202" cy="759351"/>
          </a:xfrm>
        </p:grpSpPr>
        <p:sp>
          <p:nvSpPr>
            <p:cNvPr id="78" name="Freeform 77"/>
            <p:cNvSpPr/>
            <p:nvPr/>
          </p:nvSpPr>
          <p:spPr bwMode="auto">
            <a:xfrm rot="20015231" flipH="1">
              <a:off x="2925352" y="2150544"/>
              <a:ext cx="781202" cy="682254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65617 h 1165617"/>
                <a:gd name="connsiteX1" fmla="*/ 560493 w 1513553"/>
                <a:gd name="connsiteY1" fmla="*/ 145549 h 1165617"/>
                <a:gd name="connsiteX2" fmla="*/ 1513553 w 1513553"/>
                <a:gd name="connsiteY2" fmla="*/ 112853 h 1165617"/>
                <a:gd name="connsiteX0" fmla="*/ 0 w 1144130"/>
                <a:gd name="connsiteY0" fmla="*/ 1146375 h 1146375"/>
                <a:gd name="connsiteX1" fmla="*/ 560493 w 1144130"/>
                <a:gd name="connsiteY1" fmla="*/ 126307 h 1146375"/>
                <a:gd name="connsiteX2" fmla="*/ 1144131 w 1144130"/>
                <a:gd name="connsiteY2" fmla="*/ 126267 h 1146375"/>
                <a:gd name="connsiteX0" fmla="*/ 0 w 1144132"/>
                <a:gd name="connsiteY0" fmla="*/ 1080349 h 1080349"/>
                <a:gd name="connsiteX1" fmla="*/ 473790 w 1144132"/>
                <a:gd name="connsiteY1" fmla="*/ 278032 h 1080349"/>
                <a:gd name="connsiteX2" fmla="*/ 1144131 w 1144132"/>
                <a:gd name="connsiteY2" fmla="*/ 60241 h 1080349"/>
                <a:gd name="connsiteX0" fmla="*/ 0 w 1144130"/>
                <a:gd name="connsiteY0" fmla="*/ 1024993 h 1024993"/>
                <a:gd name="connsiteX1" fmla="*/ 473790 w 1144130"/>
                <a:gd name="connsiteY1" fmla="*/ 222676 h 1024993"/>
                <a:gd name="connsiteX2" fmla="*/ 1144131 w 1144130"/>
                <a:gd name="connsiteY2" fmla="*/ 4885 h 1024993"/>
                <a:gd name="connsiteX0" fmla="*/ 0 w 1330859"/>
                <a:gd name="connsiteY0" fmla="*/ 980337 h 980337"/>
                <a:gd name="connsiteX1" fmla="*/ 473790 w 1330859"/>
                <a:gd name="connsiteY1" fmla="*/ 178020 h 980337"/>
                <a:gd name="connsiteX2" fmla="*/ 1330859 w 1330859"/>
                <a:gd name="connsiteY2" fmla="*/ 8422 h 980337"/>
                <a:gd name="connsiteX0" fmla="*/ 0 w 1364722"/>
                <a:gd name="connsiteY0" fmla="*/ 936237 h 936237"/>
                <a:gd name="connsiteX1" fmla="*/ 473790 w 1364722"/>
                <a:gd name="connsiteY1" fmla="*/ 133920 h 936237"/>
                <a:gd name="connsiteX2" fmla="*/ 1364723 w 1364722"/>
                <a:gd name="connsiteY2" fmla="*/ 19862 h 936237"/>
                <a:gd name="connsiteX0" fmla="*/ 0 w 1364724"/>
                <a:gd name="connsiteY0" fmla="*/ 1013408 h 1013408"/>
                <a:gd name="connsiteX1" fmla="*/ 473790 w 1364724"/>
                <a:gd name="connsiteY1" fmla="*/ 211091 h 1013408"/>
                <a:gd name="connsiteX2" fmla="*/ 1364723 w 1364724"/>
                <a:gd name="connsiteY2" fmla="*/ 97033 h 1013408"/>
                <a:gd name="connsiteX0" fmla="*/ 0 w 1364722"/>
                <a:gd name="connsiteY0" fmla="*/ 975307 h 975307"/>
                <a:gd name="connsiteX1" fmla="*/ 219338 w 1364722"/>
                <a:gd name="connsiteY1" fmla="*/ 386933 h 975307"/>
                <a:gd name="connsiteX2" fmla="*/ 1364723 w 1364722"/>
                <a:gd name="connsiteY2" fmla="*/ 58932 h 975307"/>
                <a:gd name="connsiteX0" fmla="*/ -1 w 1415394"/>
                <a:gd name="connsiteY0" fmla="*/ 958052 h 958052"/>
                <a:gd name="connsiteX1" fmla="*/ 270008 w 1415394"/>
                <a:gd name="connsiteY1" fmla="*/ 386933 h 958052"/>
                <a:gd name="connsiteX2" fmla="*/ 1415393 w 1415394"/>
                <a:gd name="connsiteY2" fmla="*/ 58932 h 958052"/>
                <a:gd name="connsiteX0" fmla="*/ 1615 w 1417008"/>
                <a:gd name="connsiteY0" fmla="*/ 958052 h 958052"/>
                <a:gd name="connsiteX1" fmla="*/ 271624 w 1417008"/>
                <a:gd name="connsiteY1" fmla="*/ 386933 h 958052"/>
                <a:gd name="connsiteX2" fmla="*/ 1417009 w 1417008"/>
                <a:gd name="connsiteY2" fmla="*/ 58932 h 958052"/>
                <a:gd name="connsiteX0" fmla="*/ 1615 w 1417010"/>
                <a:gd name="connsiteY0" fmla="*/ 899120 h 899120"/>
                <a:gd name="connsiteX1" fmla="*/ 271624 w 1417010"/>
                <a:gd name="connsiteY1" fmla="*/ 328001 h 899120"/>
                <a:gd name="connsiteX2" fmla="*/ 1417009 w 1417010"/>
                <a:gd name="connsiteY2" fmla="*/ 0 h 899120"/>
                <a:gd name="connsiteX0" fmla="*/ 1615 w 1417008"/>
                <a:gd name="connsiteY0" fmla="*/ 906252 h 906252"/>
                <a:gd name="connsiteX1" fmla="*/ 271624 w 1417008"/>
                <a:gd name="connsiteY1" fmla="*/ 335133 h 906252"/>
                <a:gd name="connsiteX2" fmla="*/ 1417009 w 1417008"/>
                <a:gd name="connsiteY2" fmla="*/ 7132 h 906252"/>
                <a:gd name="connsiteX0" fmla="*/ 1144 w 1416538"/>
                <a:gd name="connsiteY0" fmla="*/ 906330 h 906330"/>
                <a:gd name="connsiteX1" fmla="*/ 317996 w 1416538"/>
                <a:gd name="connsiteY1" fmla="*/ 332442 h 906330"/>
                <a:gd name="connsiteX2" fmla="*/ 1416538 w 1416538"/>
                <a:gd name="connsiteY2" fmla="*/ 7210 h 90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6538" h="906330">
                  <a:moveTo>
                    <a:pt x="1144" y="906330"/>
                  </a:moveTo>
                  <a:cubicBezTo>
                    <a:pt x="-14233" y="761790"/>
                    <a:pt x="127308" y="502460"/>
                    <a:pt x="317996" y="332442"/>
                  </a:cubicBezTo>
                  <a:cubicBezTo>
                    <a:pt x="508685" y="162424"/>
                    <a:pt x="1004152" y="-41045"/>
                    <a:pt x="1416538" y="7210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415695" y="207344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schemeClr val="bg1"/>
                  </a:solidFill>
                </a:rPr>
                <a:t>4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1545892" y="2080030"/>
            <a:ext cx="2550012" cy="2551790"/>
            <a:chOff x="1816820" y="2080030"/>
            <a:chExt cx="2550012" cy="2551790"/>
          </a:xfrm>
        </p:grpSpPr>
        <p:grpSp>
          <p:nvGrpSpPr>
            <p:cNvPr id="159" name="Group 158"/>
            <p:cNvGrpSpPr/>
            <p:nvPr/>
          </p:nvGrpSpPr>
          <p:grpSpPr>
            <a:xfrm>
              <a:off x="1816820" y="2080030"/>
              <a:ext cx="981096" cy="612204"/>
              <a:chOff x="1816820" y="2080030"/>
              <a:chExt cx="981096" cy="612204"/>
            </a:xfrm>
          </p:grpSpPr>
          <p:sp>
            <p:nvSpPr>
              <p:cNvPr id="79" name="Freeform 78"/>
              <p:cNvSpPr/>
              <p:nvPr/>
            </p:nvSpPr>
            <p:spPr bwMode="auto">
              <a:xfrm rot="19617169" flipH="1">
                <a:off x="1816820" y="2348172"/>
                <a:ext cx="981096" cy="344062"/>
              </a:xfrm>
              <a:custGeom>
                <a:avLst/>
                <a:gdLst>
                  <a:gd name="connsiteX0" fmla="*/ 0 w 1292536"/>
                  <a:gd name="connsiteY0" fmla="*/ 1911303 h 1911303"/>
                  <a:gd name="connsiteX1" fmla="*/ 137504 w 1292536"/>
                  <a:gd name="connsiteY1" fmla="*/ 721895 h 1911303"/>
                  <a:gd name="connsiteX2" fmla="*/ 749396 w 1292536"/>
                  <a:gd name="connsiteY2" fmla="*/ 137504 h 1911303"/>
                  <a:gd name="connsiteX3" fmla="*/ 1292536 w 1292536"/>
                  <a:gd name="connsiteY3" fmla="*/ 0 h 1911303"/>
                  <a:gd name="connsiteX0" fmla="*/ 11065 w 1303601"/>
                  <a:gd name="connsiteY0" fmla="*/ 1911303 h 1911303"/>
                  <a:gd name="connsiteX1" fmla="*/ 148569 w 1303601"/>
                  <a:gd name="connsiteY1" fmla="*/ 721895 h 1911303"/>
                  <a:gd name="connsiteX2" fmla="*/ 1303601 w 1303601"/>
                  <a:gd name="connsiteY2" fmla="*/ 0 h 1911303"/>
                  <a:gd name="connsiteX0" fmla="*/ 0 w 1292536"/>
                  <a:gd name="connsiteY0" fmla="*/ 1911303 h 1911303"/>
                  <a:gd name="connsiteX1" fmla="*/ 281883 w 1292536"/>
                  <a:gd name="connsiteY1" fmla="*/ 563765 h 1911303"/>
                  <a:gd name="connsiteX2" fmla="*/ 1292536 w 1292536"/>
                  <a:gd name="connsiteY2" fmla="*/ 0 h 1911303"/>
                  <a:gd name="connsiteX0" fmla="*/ 1984 w 1294520"/>
                  <a:gd name="connsiteY0" fmla="*/ 1911303 h 1911303"/>
                  <a:gd name="connsiteX1" fmla="*/ 283867 w 1294520"/>
                  <a:gd name="connsiteY1" fmla="*/ 563765 h 1911303"/>
                  <a:gd name="connsiteX2" fmla="*/ 1294520 w 1294520"/>
                  <a:gd name="connsiteY2" fmla="*/ 0 h 1911303"/>
                  <a:gd name="connsiteX0" fmla="*/ 1984 w 1294520"/>
                  <a:gd name="connsiteY0" fmla="*/ 1911303 h 1911303"/>
                  <a:gd name="connsiteX1" fmla="*/ 283867 w 1294520"/>
                  <a:gd name="connsiteY1" fmla="*/ 563765 h 1911303"/>
                  <a:gd name="connsiteX2" fmla="*/ 1294520 w 1294520"/>
                  <a:gd name="connsiteY2" fmla="*/ 0 h 1911303"/>
                  <a:gd name="connsiteX0" fmla="*/ 0 w 1595044"/>
                  <a:gd name="connsiteY0" fmla="*/ 1429581 h 1429581"/>
                  <a:gd name="connsiteX1" fmla="*/ 281883 w 1595044"/>
                  <a:gd name="connsiteY1" fmla="*/ 82043 h 1429581"/>
                  <a:gd name="connsiteX2" fmla="*/ 1595044 w 1595044"/>
                  <a:gd name="connsiteY2" fmla="*/ 102669 h 1429581"/>
                  <a:gd name="connsiteX0" fmla="*/ 0 w 1595044"/>
                  <a:gd name="connsiteY0" fmla="*/ 1484565 h 1484565"/>
                  <a:gd name="connsiteX1" fmla="*/ 281883 w 1595044"/>
                  <a:gd name="connsiteY1" fmla="*/ 137027 h 1484565"/>
                  <a:gd name="connsiteX2" fmla="*/ 1595044 w 1595044"/>
                  <a:gd name="connsiteY2" fmla="*/ 157653 h 1484565"/>
                  <a:gd name="connsiteX0" fmla="*/ 0 w 1595044"/>
                  <a:gd name="connsiteY0" fmla="*/ 1380248 h 1380248"/>
                  <a:gd name="connsiteX1" fmla="*/ 391886 w 1595044"/>
                  <a:gd name="connsiteY1" fmla="*/ 362719 h 1380248"/>
                  <a:gd name="connsiteX2" fmla="*/ 1595044 w 1595044"/>
                  <a:gd name="connsiteY2" fmla="*/ 53336 h 1380248"/>
                  <a:gd name="connsiteX0" fmla="*/ 0 w 1595044"/>
                  <a:gd name="connsiteY0" fmla="*/ 1326912 h 1326912"/>
                  <a:gd name="connsiteX1" fmla="*/ 391886 w 1595044"/>
                  <a:gd name="connsiteY1" fmla="*/ 309383 h 1326912"/>
                  <a:gd name="connsiteX2" fmla="*/ 1595044 w 1595044"/>
                  <a:gd name="connsiteY2" fmla="*/ 0 h 1326912"/>
                  <a:gd name="connsiteX0" fmla="*/ 0 w 1595044"/>
                  <a:gd name="connsiteY0" fmla="*/ 1326912 h 1326912"/>
                  <a:gd name="connsiteX1" fmla="*/ 433137 w 1595044"/>
                  <a:gd name="connsiteY1" fmla="*/ 474388 h 1326912"/>
                  <a:gd name="connsiteX2" fmla="*/ 1595044 w 1595044"/>
                  <a:gd name="connsiteY2" fmla="*/ 0 h 1326912"/>
                  <a:gd name="connsiteX0" fmla="*/ 0 w 1595044"/>
                  <a:gd name="connsiteY0" fmla="*/ 1326912 h 1326912"/>
                  <a:gd name="connsiteX1" fmla="*/ 433137 w 1595044"/>
                  <a:gd name="connsiteY1" fmla="*/ 474388 h 1326912"/>
                  <a:gd name="connsiteX2" fmla="*/ 1595044 w 1595044"/>
                  <a:gd name="connsiteY2" fmla="*/ 0 h 1326912"/>
                  <a:gd name="connsiteX0" fmla="*/ 0 w 1533168"/>
                  <a:gd name="connsiteY0" fmla="*/ 1313162 h 1313162"/>
                  <a:gd name="connsiteX1" fmla="*/ 433137 w 1533168"/>
                  <a:gd name="connsiteY1" fmla="*/ 460638 h 1313162"/>
                  <a:gd name="connsiteX2" fmla="*/ 1533168 w 1533168"/>
                  <a:gd name="connsiteY2" fmla="*/ 0 h 1313162"/>
                  <a:gd name="connsiteX0" fmla="*/ 0 w 1533168"/>
                  <a:gd name="connsiteY0" fmla="*/ 1313162 h 1313162"/>
                  <a:gd name="connsiteX1" fmla="*/ 433137 w 1533168"/>
                  <a:gd name="connsiteY1" fmla="*/ 460638 h 1313162"/>
                  <a:gd name="connsiteX2" fmla="*/ 1533168 w 1533168"/>
                  <a:gd name="connsiteY2" fmla="*/ 0 h 1313162"/>
                  <a:gd name="connsiteX0" fmla="*/ 0 w 1533168"/>
                  <a:gd name="connsiteY0" fmla="*/ 1313162 h 1313162"/>
                  <a:gd name="connsiteX1" fmla="*/ 433137 w 1533168"/>
                  <a:gd name="connsiteY1" fmla="*/ 460638 h 1313162"/>
                  <a:gd name="connsiteX2" fmla="*/ 1533168 w 1533168"/>
                  <a:gd name="connsiteY2" fmla="*/ 0 h 1313162"/>
                  <a:gd name="connsiteX0" fmla="*/ 0 w 1505667"/>
                  <a:gd name="connsiteY0" fmla="*/ 1292537 h 1292537"/>
                  <a:gd name="connsiteX1" fmla="*/ 433137 w 1505667"/>
                  <a:gd name="connsiteY1" fmla="*/ 440013 h 1292537"/>
                  <a:gd name="connsiteX2" fmla="*/ 1505667 w 1505667"/>
                  <a:gd name="connsiteY2" fmla="*/ 0 h 1292537"/>
                  <a:gd name="connsiteX0" fmla="*/ 0 w 1046362"/>
                  <a:gd name="connsiteY0" fmla="*/ 1490854 h 1490854"/>
                  <a:gd name="connsiteX1" fmla="*/ 433137 w 1046362"/>
                  <a:gd name="connsiteY1" fmla="*/ 638330 h 1490854"/>
                  <a:gd name="connsiteX2" fmla="*/ 1046362 w 1046362"/>
                  <a:gd name="connsiteY2" fmla="*/ 0 h 1490854"/>
                  <a:gd name="connsiteX0" fmla="*/ 0 w 1046362"/>
                  <a:gd name="connsiteY0" fmla="*/ 1490854 h 1490854"/>
                  <a:gd name="connsiteX1" fmla="*/ 257263 w 1046362"/>
                  <a:gd name="connsiteY1" fmla="*/ 494427 h 1490854"/>
                  <a:gd name="connsiteX2" fmla="*/ 1046362 w 1046362"/>
                  <a:gd name="connsiteY2" fmla="*/ 0 h 1490854"/>
                  <a:gd name="connsiteX0" fmla="*/ 0 w 1513248"/>
                  <a:gd name="connsiteY0" fmla="*/ 1048278 h 1048278"/>
                  <a:gd name="connsiteX1" fmla="*/ 257263 w 1513248"/>
                  <a:gd name="connsiteY1" fmla="*/ 51851 h 1048278"/>
                  <a:gd name="connsiteX2" fmla="*/ 1513248 w 1513248"/>
                  <a:gd name="connsiteY2" fmla="*/ 77986 h 1048278"/>
                  <a:gd name="connsiteX0" fmla="*/ 0 w 1513248"/>
                  <a:gd name="connsiteY0" fmla="*/ 1356322 h 1356322"/>
                  <a:gd name="connsiteX1" fmla="*/ 257263 w 1513248"/>
                  <a:gd name="connsiteY1" fmla="*/ 359895 h 1356322"/>
                  <a:gd name="connsiteX2" fmla="*/ 1513248 w 1513248"/>
                  <a:gd name="connsiteY2" fmla="*/ 386030 h 1356322"/>
                  <a:gd name="connsiteX0" fmla="*/ 0 w 1513248"/>
                  <a:gd name="connsiteY0" fmla="*/ 1487131 h 1487131"/>
                  <a:gd name="connsiteX1" fmla="*/ 542948 w 1513248"/>
                  <a:gd name="connsiteY1" fmla="*/ 177570 h 1487131"/>
                  <a:gd name="connsiteX2" fmla="*/ 1513248 w 1513248"/>
                  <a:gd name="connsiteY2" fmla="*/ 516839 h 1487131"/>
                  <a:gd name="connsiteX0" fmla="*/ 0 w 1481271"/>
                  <a:gd name="connsiteY0" fmla="*/ 1541224 h 1541224"/>
                  <a:gd name="connsiteX1" fmla="*/ 542948 w 1481271"/>
                  <a:gd name="connsiteY1" fmla="*/ 231663 h 1541224"/>
                  <a:gd name="connsiteX2" fmla="*/ 1481271 w 1481271"/>
                  <a:gd name="connsiteY2" fmla="*/ 475310 h 1541224"/>
                  <a:gd name="connsiteX0" fmla="*/ 0 w 1481271"/>
                  <a:gd name="connsiteY0" fmla="*/ 1437657 h 1437657"/>
                  <a:gd name="connsiteX1" fmla="*/ 542948 w 1481271"/>
                  <a:gd name="connsiteY1" fmla="*/ 128096 h 1437657"/>
                  <a:gd name="connsiteX2" fmla="*/ 1481271 w 1481271"/>
                  <a:gd name="connsiteY2" fmla="*/ 371743 h 1437657"/>
                  <a:gd name="connsiteX0" fmla="*/ 0 w 1513553"/>
                  <a:gd name="connsiteY0" fmla="*/ 1431752 h 1431752"/>
                  <a:gd name="connsiteX1" fmla="*/ 542948 w 1513553"/>
                  <a:gd name="connsiteY1" fmla="*/ 122191 h 1431752"/>
                  <a:gd name="connsiteX2" fmla="*/ 1513553 w 1513553"/>
                  <a:gd name="connsiteY2" fmla="*/ 378988 h 1431752"/>
                  <a:gd name="connsiteX0" fmla="*/ 0 w 1513553"/>
                  <a:gd name="connsiteY0" fmla="*/ 1328100 h 1328100"/>
                  <a:gd name="connsiteX1" fmla="*/ 679770 w 1513553"/>
                  <a:gd name="connsiteY1" fmla="*/ 222236 h 1328100"/>
                  <a:gd name="connsiteX2" fmla="*/ 1513553 w 1513553"/>
                  <a:gd name="connsiteY2" fmla="*/ 275336 h 1328100"/>
                  <a:gd name="connsiteX0" fmla="*/ 0 w 1513553"/>
                  <a:gd name="connsiteY0" fmla="*/ 1211183 h 1211183"/>
                  <a:gd name="connsiteX1" fmla="*/ 679770 w 1513553"/>
                  <a:gd name="connsiteY1" fmla="*/ 105319 h 1211183"/>
                  <a:gd name="connsiteX2" fmla="*/ 1513553 w 1513553"/>
                  <a:gd name="connsiteY2" fmla="*/ 158419 h 1211183"/>
                  <a:gd name="connsiteX0" fmla="*/ 0 w 1513553"/>
                  <a:gd name="connsiteY0" fmla="*/ 1211183 h 1211183"/>
                  <a:gd name="connsiteX1" fmla="*/ 679770 w 1513553"/>
                  <a:gd name="connsiteY1" fmla="*/ 105319 h 1211183"/>
                  <a:gd name="connsiteX2" fmla="*/ 1513553 w 1513553"/>
                  <a:gd name="connsiteY2" fmla="*/ 158419 h 1211183"/>
                  <a:gd name="connsiteX0" fmla="*/ 0 w 1513553"/>
                  <a:gd name="connsiteY0" fmla="*/ 1191105 h 1191105"/>
                  <a:gd name="connsiteX1" fmla="*/ 679770 w 1513553"/>
                  <a:gd name="connsiteY1" fmla="*/ 85241 h 1191105"/>
                  <a:gd name="connsiteX2" fmla="*/ 1513553 w 1513553"/>
                  <a:gd name="connsiteY2" fmla="*/ 138341 h 1191105"/>
                  <a:gd name="connsiteX0" fmla="*/ 0 w 1513553"/>
                  <a:gd name="connsiteY0" fmla="*/ 1150915 h 1150915"/>
                  <a:gd name="connsiteX1" fmla="*/ 622289 w 1513553"/>
                  <a:gd name="connsiteY1" fmla="*/ 128794 h 1150915"/>
                  <a:gd name="connsiteX2" fmla="*/ 1513553 w 1513553"/>
                  <a:gd name="connsiteY2" fmla="*/ 98151 h 1150915"/>
                  <a:gd name="connsiteX0" fmla="*/ 0 w 1513553"/>
                  <a:gd name="connsiteY0" fmla="*/ 1144674 h 1144674"/>
                  <a:gd name="connsiteX1" fmla="*/ 629505 w 1513553"/>
                  <a:gd name="connsiteY1" fmla="*/ 139856 h 1144674"/>
                  <a:gd name="connsiteX2" fmla="*/ 1513553 w 1513553"/>
                  <a:gd name="connsiteY2" fmla="*/ 91910 h 1144674"/>
                  <a:gd name="connsiteX0" fmla="*/ 0 w 1513553"/>
                  <a:gd name="connsiteY0" fmla="*/ 1157984 h 1157984"/>
                  <a:gd name="connsiteX1" fmla="*/ 629505 w 1513553"/>
                  <a:gd name="connsiteY1" fmla="*/ 153166 h 1157984"/>
                  <a:gd name="connsiteX2" fmla="*/ 1513553 w 1513553"/>
                  <a:gd name="connsiteY2" fmla="*/ 105220 h 1157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13553" h="1157984">
                    <a:moveTo>
                      <a:pt x="0" y="1157984"/>
                    </a:moveTo>
                    <a:cubicBezTo>
                      <a:pt x="55742" y="773412"/>
                      <a:pt x="365432" y="324913"/>
                      <a:pt x="629505" y="153166"/>
                    </a:cubicBezTo>
                    <a:cubicBezTo>
                      <a:pt x="893578" y="-18581"/>
                      <a:pt x="1181421" y="-61515"/>
                      <a:pt x="1513553" y="105220"/>
                    </a:cubicBezTo>
                  </a:path>
                </a:pathLst>
              </a:cu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oval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2115389" y="2080030"/>
                <a:ext cx="26957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3</a:t>
                </a:r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2484323" y="2661172"/>
              <a:ext cx="1882509" cy="1970648"/>
              <a:chOff x="2484323" y="2661172"/>
              <a:chExt cx="1882509" cy="1970648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3489858" y="3470538"/>
                <a:ext cx="876974" cy="1161282"/>
                <a:chOff x="3489858" y="3470538"/>
                <a:chExt cx="876974" cy="1161282"/>
              </a:xfrm>
            </p:grpSpPr>
            <p:sp>
              <p:nvSpPr>
                <p:cNvPr id="83" name="Freeform 82"/>
                <p:cNvSpPr/>
                <p:nvPr/>
              </p:nvSpPr>
              <p:spPr bwMode="auto">
                <a:xfrm rot="8265959" flipV="1">
                  <a:off x="3489858" y="3470538"/>
                  <a:ext cx="876974" cy="1161282"/>
                </a:xfrm>
                <a:custGeom>
                  <a:avLst/>
                  <a:gdLst>
                    <a:gd name="connsiteX0" fmla="*/ 0 w 1292536"/>
                    <a:gd name="connsiteY0" fmla="*/ 1911303 h 1911303"/>
                    <a:gd name="connsiteX1" fmla="*/ 137504 w 1292536"/>
                    <a:gd name="connsiteY1" fmla="*/ 721895 h 1911303"/>
                    <a:gd name="connsiteX2" fmla="*/ 749396 w 1292536"/>
                    <a:gd name="connsiteY2" fmla="*/ 137504 h 1911303"/>
                    <a:gd name="connsiteX3" fmla="*/ 1292536 w 1292536"/>
                    <a:gd name="connsiteY3" fmla="*/ 0 h 1911303"/>
                    <a:gd name="connsiteX0" fmla="*/ 11065 w 1303601"/>
                    <a:gd name="connsiteY0" fmla="*/ 1911303 h 1911303"/>
                    <a:gd name="connsiteX1" fmla="*/ 148569 w 1303601"/>
                    <a:gd name="connsiteY1" fmla="*/ 721895 h 1911303"/>
                    <a:gd name="connsiteX2" fmla="*/ 1303601 w 1303601"/>
                    <a:gd name="connsiteY2" fmla="*/ 0 h 1911303"/>
                    <a:gd name="connsiteX0" fmla="*/ 0 w 1292536"/>
                    <a:gd name="connsiteY0" fmla="*/ 1911303 h 1911303"/>
                    <a:gd name="connsiteX1" fmla="*/ 281883 w 1292536"/>
                    <a:gd name="connsiteY1" fmla="*/ 563765 h 1911303"/>
                    <a:gd name="connsiteX2" fmla="*/ 1292536 w 1292536"/>
                    <a:gd name="connsiteY2" fmla="*/ 0 h 1911303"/>
                    <a:gd name="connsiteX0" fmla="*/ 1984 w 1294520"/>
                    <a:gd name="connsiteY0" fmla="*/ 1911303 h 1911303"/>
                    <a:gd name="connsiteX1" fmla="*/ 283867 w 1294520"/>
                    <a:gd name="connsiteY1" fmla="*/ 563765 h 1911303"/>
                    <a:gd name="connsiteX2" fmla="*/ 1294520 w 1294520"/>
                    <a:gd name="connsiteY2" fmla="*/ 0 h 1911303"/>
                    <a:gd name="connsiteX0" fmla="*/ 1984 w 1294520"/>
                    <a:gd name="connsiteY0" fmla="*/ 1911303 h 1911303"/>
                    <a:gd name="connsiteX1" fmla="*/ 283867 w 1294520"/>
                    <a:gd name="connsiteY1" fmla="*/ 563765 h 1911303"/>
                    <a:gd name="connsiteX2" fmla="*/ 1294520 w 1294520"/>
                    <a:gd name="connsiteY2" fmla="*/ 0 h 1911303"/>
                    <a:gd name="connsiteX0" fmla="*/ 0 w 1595044"/>
                    <a:gd name="connsiteY0" fmla="*/ 1429581 h 1429581"/>
                    <a:gd name="connsiteX1" fmla="*/ 281883 w 1595044"/>
                    <a:gd name="connsiteY1" fmla="*/ 82043 h 1429581"/>
                    <a:gd name="connsiteX2" fmla="*/ 1595044 w 1595044"/>
                    <a:gd name="connsiteY2" fmla="*/ 102669 h 1429581"/>
                    <a:gd name="connsiteX0" fmla="*/ 0 w 1595044"/>
                    <a:gd name="connsiteY0" fmla="*/ 1484565 h 1484565"/>
                    <a:gd name="connsiteX1" fmla="*/ 281883 w 1595044"/>
                    <a:gd name="connsiteY1" fmla="*/ 137027 h 1484565"/>
                    <a:gd name="connsiteX2" fmla="*/ 1595044 w 1595044"/>
                    <a:gd name="connsiteY2" fmla="*/ 157653 h 1484565"/>
                    <a:gd name="connsiteX0" fmla="*/ 0 w 1595044"/>
                    <a:gd name="connsiteY0" fmla="*/ 1380248 h 1380248"/>
                    <a:gd name="connsiteX1" fmla="*/ 391886 w 1595044"/>
                    <a:gd name="connsiteY1" fmla="*/ 362719 h 1380248"/>
                    <a:gd name="connsiteX2" fmla="*/ 1595044 w 1595044"/>
                    <a:gd name="connsiteY2" fmla="*/ 53336 h 1380248"/>
                    <a:gd name="connsiteX0" fmla="*/ 0 w 1595044"/>
                    <a:gd name="connsiteY0" fmla="*/ 1326912 h 1326912"/>
                    <a:gd name="connsiteX1" fmla="*/ 391886 w 1595044"/>
                    <a:gd name="connsiteY1" fmla="*/ 309383 h 1326912"/>
                    <a:gd name="connsiteX2" fmla="*/ 1595044 w 1595044"/>
                    <a:gd name="connsiteY2" fmla="*/ 0 h 1326912"/>
                    <a:gd name="connsiteX0" fmla="*/ 0 w 1595044"/>
                    <a:gd name="connsiteY0" fmla="*/ 1326912 h 1326912"/>
                    <a:gd name="connsiteX1" fmla="*/ 433137 w 1595044"/>
                    <a:gd name="connsiteY1" fmla="*/ 474388 h 1326912"/>
                    <a:gd name="connsiteX2" fmla="*/ 1595044 w 1595044"/>
                    <a:gd name="connsiteY2" fmla="*/ 0 h 1326912"/>
                    <a:gd name="connsiteX0" fmla="*/ 0 w 1595044"/>
                    <a:gd name="connsiteY0" fmla="*/ 1326912 h 1326912"/>
                    <a:gd name="connsiteX1" fmla="*/ 433137 w 1595044"/>
                    <a:gd name="connsiteY1" fmla="*/ 474388 h 1326912"/>
                    <a:gd name="connsiteX2" fmla="*/ 1595044 w 1595044"/>
                    <a:gd name="connsiteY2" fmla="*/ 0 h 1326912"/>
                    <a:gd name="connsiteX0" fmla="*/ 0 w 1533168"/>
                    <a:gd name="connsiteY0" fmla="*/ 1313162 h 1313162"/>
                    <a:gd name="connsiteX1" fmla="*/ 433137 w 1533168"/>
                    <a:gd name="connsiteY1" fmla="*/ 460638 h 1313162"/>
                    <a:gd name="connsiteX2" fmla="*/ 1533168 w 1533168"/>
                    <a:gd name="connsiteY2" fmla="*/ 0 h 1313162"/>
                    <a:gd name="connsiteX0" fmla="*/ 0 w 1533168"/>
                    <a:gd name="connsiteY0" fmla="*/ 1313162 h 1313162"/>
                    <a:gd name="connsiteX1" fmla="*/ 433137 w 1533168"/>
                    <a:gd name="connsiteY1" fmla="*/ 460638 h 1313162"/>
                    <a:gd name="connsiteX2" fmla="*/ 1533168 w 1533168"/>
                    <a:gd name="connsiteY2" fmla="*/ 0 h 1313162"/>
                    <a:gd name="connsiteX0" fmla="*/ 0 w 1533168"/>
                    <a:gd name="connsiteY0" fmla="*/ 1313162 h 1313162"/>
                    <a:gd name="connsiteX1" fmla="*/ 433137 w 1533168"/>
                    <a:gd name="connsiteY1" fmla="*/ 460638 h 1313162"/>
                    <a:gd name="connsiteX2" fmla="*/ 1533168 w 1533168"/>
                    <a:gd name="connsiteY2" fmla="*/ 0 h 1313162"/>
                    <a:gd name="connsiteX0" fmla="*/ 0 w 1505667"/>
                    <a:gd name="connsiteY0" fmla="*/ 1292537 h 1292537"/>
                    <a:gd name="connsiteX1" fmla="*/ 433137 w 1505667"/>
                    <a:gd name="connsiteY1" fmla="*/ 440013 h 1292537"/>
                    <a:gd name="connsiteX2" fmla="*/ 1505667 w 1505667"/>
                    <a:gd name="connsiteY2" fmla="*/ 0 h 1292537"/>
                    <a:gd name="connsiteX0" fmla="*/ 0 w 1046362"/>
                    <a:gd name="connsiteY0" fmla="*/ 1490854 h 1490854"/>
                    <a:gd name="connsiteX1" fmla="*/ 433137 w 1046362"/>
                    <a:gd name="connsiteY1" fmla="*/ 638330 h 1490854"/>
                    <a:gd name="connsiteX2" fmla="*/ 1046362 w 1046362"/>
                    <a:gd name="connsiteY2" fmla="*/ 0 h 1490854"/>
                    <a:gd name="connsiteX0" fmla="*/ 0 w 1046362"/>
                    <a:gd name="connsiteY0" fmla="*/ 1490854 h 1490854"/>
                    <a:gd name="connsiteX1" fmla="*/ 257263 w 1046362"/>
                    <a:gd name="connsiteY1" fmla="*/ 494427 h 1490854"/>
                    <a:gd name="connsiteX2" fmla="*/ 1046362 w 1046362"/>
                    <a:gd name="connsiteY2" fmla="*/ 0 h 1490854"/>
                    <a:gd name="connsiteX0" fmla="*/ 0 w 1046362"/>
                    <a:gd name="connsiteY0" fmla="*/ 1490854 h 1490854"/>
                    <a:gd name="connsiteX1" fmla="*/ 202251 w 1046362"/>
                    <a:gd name="connsiteY1" fmla="*/ 685564 h 1490854"/>
                    <a:gd name="connsiteX2" fmla="*/ 1046362 w 1046362"/>
                    <a:gd name="connsiteY2" fmla="*/ 0 h 1490854"/>
                    <a:gd name="connsiteX0" fmla="*/ 0 w 971307"/>
                    <a:gd name="connsiteY0" fmla="*/ 1523302 h 1523302"/>
                    <a:gd name="connsiteX1" fmla="*/ 202251 w 971307"/>
                    <a:gd name="connsiteY1" fmla="*/ 718012 h 1523302"/>
                    <a:gd name="connsiteX2" fmla="*/ 971307 w 971307"/>
                    <a:gd name="connsiteY2" fmla="*/ 0 h 1523302"/>
                    <a:gd name="connsiteX0" fmla="*/ 0 w 971307"/>
                    <a:gd name="connsiteY0" fmla="*/ 1523302 h 1523302"/>
                    <a:gd name="connsiteX1" fmla="*/ 202251 w 971307"/>
                    <a:gd name="connsiteY1" fmla="*/ 718012 h 1523302"/>
                    <a:gd name="connsiteX2" fmla="*/ 971307 w 971307"/>
                    <a:gd name="connsiteY2" fmla="*/ 0 h 1523302"/>
                    <a:gd name="connsiteX0" fmla="*/ 0 w 978146"/>
                    <a:gd name="connsiteY0" fmla="*/ 1485060 h 1485060"/>
                    <a:gd name="connsiteX1" fmla="*/ 202251 w 978146"/>
                    <a:gd name="connsiteY1" fmla="*/ 679770 h 1485060"/>
                    <a:gd name="connsiteX2" fmla="*/ 978146 w 978146"/>
                    <a:gd name="connsiteY2" fmla="*/ 0 h 1485060"/>
                    <a:gd name="connsiteX0" fmla="*/ 0 w 989837"/>
                    <a:gd name="connsiteY0" fmla="*/ 1460760 h 1460760"/>
                    <a:gd name="connsiteX1" fmla="*/ 202251 w 989837"/>
                    <a:gd name="connsiteY1" fmla="*/ 655470 h 1460760"/>
                    <a:gd name="connsiteX2" fmla="*/ 989837 w 989837"/>
                    <a:gd name="connsiteY2" fmla="*/ 0 h 1460760"/>
                    <a:gd name="connsiteX0" fmla="*/ 0 w 989837"/>
                    <a:gd name="connsiteY0" fmla="*/ 1460760 h 1460760"/>
                    <a:gd name="connsiteX1" fmla="*/ 188923 w 989837"/>
                    <a:gd name="connsiteY1" fmla="*/ 668955 h 1460760"/>
                    <a:gd name="connsiteX2" fmla="*/ 989837 w 989837"/>
                    <a:gd name="connsiteY2" fmla="*/ 0 h 1460760"/>
                    <a:gd name="connsiteX0" fmla="*/ 0 w 989837"/>
                    <a:gd name="connsiteY0" fmla="*/ 1460760 h 1460760"/>
                    <a:gd name="connsiteX1" fmla="*/ 188923 w 989837"/>
                    <a:gd name="connsiteY1" fmla="*/ 668955 h 1460760"/>
                    <a:gd name="connsiteX2" fmla="*/ 989837 w 989837"/>
                    <a:gd name="connsiteY2" fmla="*/ 0 h 1460760"/>
                    <a:gd name="connsiteX0" fmla="*/ 0 w 989837"/>
                    <a:gd name="connsiteY0" fmla="*/ 1460760 h 1460760"/>
                    <a:gd name="connsiteX1" fmla="*/ 249485 w 989837"/>
                    <a:gd name="connsiteY1" fmla="*/ 643810 h 1460760"/>
                    <a:gd name="connsiteX2" fmla="*/ 989837 w 989837"/>
                    <a:gd name="connsiteY2" fmla="*/ 0 h 1460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89837" h="1460760">
                      <a:moveTo>
                        <a:pt x="0" y="1460760"/>
                      </a:moveTo>
                      <a:cubicBezTo>
                        <a:pt x="37687" y="1171789"/>
                        <a:pt x="84512" y="887270"/>
                        <a:pt x="249485" y="643810"/>
                      </a:cubicBezTo>
                      <a:cubicBezTo>
                        <a:pt x="414458" y="400350"/>
                        <a:pt x="491969" y="284606"/>
                        <a:pt x="989837" y="0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headEnd type="oval"/>
                  <a:tailEnd type="triangle" w="lg" len="lg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3733147" y="3546979"/>
                  <a:ext cx="26957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</a:rPr>
                    <a:t>3</a:t>
                  </a: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2490527" y="3918893"/>
                <a:ext cx="671980" cy="644810"/>
                <a:chOff x="2490527" y="3918893"/>
                <a:chExt cx="671980" cy="644810"/>
              </a:xfrm>
            </p:grpSpPr>
            <p:cxnSp>
              <p:nvCxnSpPr>
                <p:cNvPr id="45" name="Straight Arrow Connector 44"/>
                <p:cNvCxnSpPr/>
                <p:nvPr/>
              </p:nvCxnSpPr>
              <p:spPr>
                <a:xfrm flipH="1">
                  <a:off x="2490527" y="3918893"/>
                  <a:ext cx="671980" cy="644810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headEnd type="oval"/>
                  <a:tailEnd type="triangle" w="lg" len="lg"/>
                </a:ln>
                <a:effectLst/>
              </p:spPr>
            </p:cxnSp>
            <p:sp>
              <p:nvSpPr>
                <p:cNvPr id="105" name="TextBox 104"/>
                <p:cNvSpPr txBox="1"/>
                <p:nvPr/>
              </p:nvSpPr>
              <p:spPr>
                <a:xfrm>
                  <a:off x="2725295" y="4186139"/>
                  <a:ext cx="26957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</a:rPr>
                    <a:t>3</a:t>
                  </a:r>
                </a:p>
              </p:txBody>
            </p:sp>
          </p:grpSp>
          <p:grpSp>
            <p:nvGrpSpPr>
              <p:cNvPr id="120" name="Group 119"/>
              <p:cNvGrpSpPr/>
              <p:nvPr/>
            </p:nvGrpSpPr>
            <p:grpSpPr>
              <a:xfrm>
                <a:off x="2484323" y="2661172"/>
                <a:ext cx="1292536" cy="1911303"/>
                <a:chOff x="2484323" y="2661172"/>
                <a:chExt cx="1292536" cy="1911303"/>
              </a:xfrm>
            </p:grpSpPr>
            <p:sp>
              <p:nvSpPr>
                <p:cNvPr id="55" name="Freeform 54"/>
                <p:cNvSpPr/>
                <p:nvPr/>
              </p:nvSpPr>
              <p:spPr bwMode="auto">
                <a:xfrm>
                  <a:off x="2484323" y="2661172"/>
                  <a:ext cx="1292536" cy="1911303"/>
                </a:xfrm>
                <a:custGeom>
                  <a:avLst/>
                  <a:gdLst>
                    <a:gd name="connsiteX0" fmla="*/ 0 w 1292536"/>
                    <a:gd name="connsiteY0" fmla="*/ 1911303 h 1911303"/>
                    <a:gd name="connsiteX1" fmla="*/ 137504 w 1292536"/>
                    <a:gd name="connsiteY1" fmla="*/ 721895 h 1911303"/>
                    <a:gd name="connsiteX2" fmla="*/ 749396 w 1292536"/>
                    <a:gd name="connsiteY2" fmla="*/ 137504 h 1911303"/>
                    <a:gd name="connsiteX3" fmla="*/ 1292536 w 1292536"/>
                    <a:gd name="connsiteY3" fmla="*/ 0 h 1911303"/>
                    <a:gd name="connsiteX0" fmla="*/ 11065 w 1303601"/>
                    <a:gd name="connsiteY0" fmla="*/ 1911303 h 1911303"/>
                    <a:gd name="connsiteX1" fmla="*/ 148569 w 1303601"/>
                    <a:gd name="connsiteY1" fmla="*/ 721895 h 1911303"/>
                    <a:gd name="connsiteX2" fmla="*/ 1303601 w 1303601"/>
                    <a:gd name="connsiteY2" fmla="*/ 0 h 1911303"/>
                    <a:gd name="connsiteX0" fmla="*/ 0 w 1292536"/>
                    <a:gd name="connsiteY0" fmla="*/ 1911303 h 1911303"/>
                    <a:gd name="connsiteX1" fmla="*/ 281883 w 1292536"/>
                    <a:gd name="connsiteY1" fmla="*/ 563765 h 1911303"/>
                    <a:gd name="connsiteX2" fmla="*/ 1292536 w 1292536"/>
                    <a:gd name="connsiteY2" fmla="*/ 0 h 1911303"/>
                    <a:gd name="connsiteX0" fmla="*/ 1984 w 1294520"/>
                    <a:gd name="connsiteY0" fmla="*/ 1911303 h 1911303"/>
                    <a:gd name="connsiteX1" fmla="*/ 283867 w 1294520"/>
                    <a:gd name="connsiteY1" fmla="*/ 563765 h 1911303"/>
                    <a:gd name="connsiteX2" fmla="*/ 1294520 w 1294520"/>
                    <a:gd name="connsiteY2" fmla="*/ 0 h 1911303"/>
                    <a:gd name="connsiteX0" fmla="*/ 1984 w 1294520"/>
                    <a:gd name="connsiteY0" fmla="*/ 1911303 h 1911303"/>
                    <a:gd name="connsiteX1" fmla="*/ 283867 w 1294520"/>
                    <a:gd name="connsiteY1" fmla="*/ 563765 h 1911303"/>
                    <a:gd name="connsiteX2" fmla="*/ 1294520 w 1294520"/>
                    <a:gd name="connsiteY2" fmla="*/ 0 h 1911303"/>
                    <a:gd name="connsiteX0" fmla="*/ 0 w 1292536"/>
                    <a:gd name="connsiteY0" fmla="*/ 1911303 h 1911303"/>
                    <a:gd name="connsiteX1" fmla="*/ 334434 w 1292536"/>
                    <a:gd name="connsiteY1" fmla="*/ 658358 h 1911303"/>
                    <a:gd name="connsiteX2" fmla="*/ 1292536 w 1292536"/>
                    <a:gd name="connsiteY2" fmla="*/ 0 h 1911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2536" h="1911303">
                      <a:moveTo>
                        <a:pt x="0" y="1911303"/>
                      </a:moveTo>
                      <a:cubicBezTo>
                        <a:pt x="6302" y="1464415"/>
                        <a:pt x="-11618" y="1107536"/>
                        <a:pt x="334434" y="658358"/>
                      </a:cubicBezTo>
                      <a:cubicBezTo>
                        <a:pt x="680486" y="209180"/>
                        <a:pt x="1017528" y="61017"/>
                        <a:pt x="1292536" y="0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headEnd type="oval"/>
                  <a:tailEnd type="triangle" w="lg" len="lg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2691704" y="3040560"/>
                  <a:ext cx="2696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200" kern="0" dirty="0" smtClean="0">
                      <a:solidFill>
                        <a:schemeClr val="bg1"/>
                      </a:solidFill>
                    </a:rPr>
                    <a:t>3</a:t>
                  </a: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grpSp>
        <p:nvGrpSpPr>
          <p:cNvPr id="25" name="Group 24"/>
          <p:cNvGrpSpPr/>
          <p:nvPr/>
        </p:nvGrpSpPr>
        <p:grpSpPr>
          <a:xfrm>
            <a:off x="1866171" y="2236832"/>
            <a:ext cx="880327" cy="1514796"/>
            <a:chOff x="2137099" y="2236832"/>
            <a:chExt cx="880327" cy="1514796"/>
          </a:xfrm>
        </p:grpSpPr>
        <p:sp>
          <p:nvSpPr>
            <p:cNvPr id="95" name="Freeform 94"/>
            <p:cNvSpPr/>
            <p:nvPr/>
          </p:nvSpPr>
          <p:spPr bwMode="auto">
            <a:xfrm rot="13697280">
              <a:off x="1819865" y="2554066"/>
              <a:ext cx="1514796" cy="880327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451716"/>
                <a:gd name="connsiteY0" fmla="*/ 1780658 h 1780658"/>
                <a:gd name="connsiteX1" fmla="*/ 542948 w 1451716"/>
                <a:gd name="connsiteY1" fmla="*/ 471097 h 1780658"/>
                <a:gd name="connsiteX2" fmla="*/ 1451716 w 1451716"/>
                <a:gd name="connsiteY2" fmla="*/ 180812 h 1780658"/>
                <a:gd name="connsiteX0" fmla="*/ 0 w 1451716"/>
                <a:gd name="connsiteY0" fmla="*/ 1607589 h 1607589"/>
                <a:gd name="connsiteX1" fmla="*/ 542948 w 1451716"/>
                <a:gd name="connsiteY1" fmla="*/ 298028 h 1607589"/>
                <a:gd name="connsiteX2" fmla="*/ 1451716 w 1451716"/>
                <a:gd name="connsiteY2" fmla="*/ 7743 h 1607589"/>
                <a:gd name="connsiteX0" fmla="*/ 0 w 1451716"/>
                <a:gd name="connsiteY0" fmla="*/ 1649562 h 1649562"/>
                <a:gd name="connsiteX1" fmla="*/ 542948 w 1451716"/>
                <a:gd name="connsiteY1" fmla="*/ 340001 h 1649562"/>
                <a:gd name="connsiteX2" fmla="*/ 1451716 w 1451716"/>
                <a:gd name="connsiteY2" fmla="*/ 49716 h 1649562"/>
                <a:gd name="connsiteX0" fmla="*/ 0 w 1451716"/>
                <a:gd name="connsiteY0" fmla="*/ 1663669 h 1663669"/>
                <a:gd name="connsiteX1" fmla="*/ 524718 w 1451716"/>
                <a:gd name="connsiteY1" fmla="*/ 258445 h 1663669"/>
                <a:gd name="connsiteX2" fmla="*/ 1451716 w 1451716"/>
                <a:gd name="connsiteY2" fmla="*/ 63823 h 1663669"/>
                <a:gd name="connsiteX0" fmla="*/ 0 w 1426693"/>
                <a:gd name="connsiteY0" fmla="*/ 1635291 h 1635291"/>
                <a:gd name="connsiteX1" fmla="*/ 524718 w 1426693"/>
                <a:gd name="connsiteY1" fmla="*/ 230067 h 1635291"/>
                <a:gd name="connsiteX2" fmla="*/ 1426693 w 1426693"/>
                <a:gd name="connsiteY2" fmla="*/ 71068 h 1635291"/>
                <a:gd name="connsiteX0" fmla="*/ 0 w 1418829"/>
                <a:gd name="connsiteY0" fmla="*/ 1715194 h 1715194"/>
                <a:gd name="connsiteX1" fmla="*/ 524718 w 1418829"/>
                <a:gd name="connsiteY1" fmla="*/ 309970 h 1715194"/>
                <a:gd name="connsiteX2" fmla="*/ 1418829 w 1418829"/>
                <a:gd name="connsiteY2" fmla="*/ 54063 h 1715194"/>
                <a:gd name="connsiteX0" fmla="*/ 0 w 1418829"/>
                <a:gd name="connsiteY0" fmla="*/ 1740979 h 1740979"/>
                <a:gd name="connsiteX1" fmla="*/ 541877 w 1418829"/>
                <a:gd name="connsiteY1" fmla="*/ 203221 h 1740979"/>
                <a:gd name="connsiteX2" fmla="*/ 1418829 w 1418829"/>
                <a:gd name="connsiteY2" fmla="*/ 79848 h 1740979"/>
                <a:gd name="connsiteX0" fmla="*/ 0 w 1418829"/>
                <a:gd name="connsiteY0" fmla="*/ 1735684 h 1735684"/>
                <a:gd name="connsiteX1" fmla="*/ 541877 w 1418829"/>
                <a:gd name="connsiteY1" fmla="*/ 197926 h 1735684"/>
                <a:gd name="connsiteX2" fmla="*/ 1418829 w 1418829"/>
                <a:gd name="connsiteY2" fmla="*/ 74553 h 1735684"/>
                <a:gd name="connsiteX0" fmla="*/ 0 w 1418829"/>
                <a:gd name="connsiteY0" fmla="*/ 1735684 h 1735684"/>
                <a:gd name="connsiteX1" fmla="*/ 541877 w 1418829"/>
                <a:gd name="connsiteY1" fmla="*/ 197926 h 1735684"/>
                <a:gd name="connsiteX2" fmla="*/ 1418829 w 1418829"/>
                <a:gd name="connsiteY2" fmla="*/ 74553 h 1735684"/>
                <a:gd name="connsiteX0" fmla="*/ 0 w 1418829"/>
                <a:gd name="connsiteY0" fmla="*/ 1730371 h 1730371"/>
                <a:gd name="connsiteX1" fmla="*/ 541877 w 1418829"/>
                <a:gd name="connsiteY1" fmla="*/ 192613 h 1730371"/>
                <a:gd name="connsiteX2" fmla="*/ 1418829 w 1418829"/>
                <a:gd name="connsiteY2" fmla="*/ 69240 h 1730371"/>
                <a:gd name="connsiteX0" fmla="*/ 0 w 1418829"/>
                <a:gd name="connsiteY0" fmla="*/ 1794466 h 1794466"/>
                <a:gd name="connsiteX1" fmla="*/ 541877 w 1418829"/>
                <a:gd name="connsiteY1" fmla="*/ 256708 h 1794466"/>
                <a:gd name="connsiteX2" fmla="*/ 1418829 w 1418829"/>
                <a:gd name="connsiteY2" fmla="*/ 133335 h 1794466"/>
                <a:gd name="connsiteX0" fmla="*/ 0 w 1435272"/>
                <a:gd name="connsiteY0" fmla="*/ 1743921 h 1743921"/>
                <a:gd name="connsiteX1" fmla="*/ 541877 w 1435272"/>
                <a:gd name="connsiteY1" fmla="*/ 206163 h 1743921"/>
                <a:gd name="connsiteX2" fmla="*/ 1435272 w 1435272"/>
                <a:gd name="connsiteY2" fmla="*/ 113434 h 174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5272" h="1743921">
                  <a:moveTo>
                    <a:pt x="0" y="1743921"/>
                  </a:moveTo>
                  <a:cubicBezTo>
                    <a:pt x="6302" y="1297033"/>
                    <a:pt x="302665" y="477911"/>
                    <a:pt x="541877" y="206163"/>
                  </a:cubicBezTo>
                  <a:cubicBezTo>
                    <a:pt x="781089" y="-65585"/>
                    <a:pt x="1136535" y="-38384"/>
                    <a:pt x="1435272" y="113434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2234968" y="302441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 smtClean="0">
                  <a:solidFill>
                    <a:schemeClr val="bg1"/>
                  </a:solidFill>
                </a:rPr>
                <a:t>3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177463" y="2405717"/>
            <a:ext cx="282004" cy="1280732"/>
            <a:chOff x="2448391" y="2405717"/>
            <a:chExt cx="282004" cy="1280732"/>
          </a:xfrm>
        </p:grpSpPr>
        <p:sp>
          <p:nvSpPr>
            <p:cNvPr id="88" name="Freeform 87"/>
            <p:cNvSpPr/>
            <p:nvPr/>
          </p:nvSpPr>
          <p:spPr bwMode="auto">
            <a:xfrm rot="17205267" flipV="1">
              <a:off x="1949027" y="2905081"/>
              <a:ext cx="1280732" cy="282004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91105 h 1191105"/>
                <a:gd name="connsiteX1" fmla="*/ 679770 w 1513553"/>
                <a:gd name="connsiteY1" fmla="*/ 85241 h 1191105"/>
                <a:gd name="connsiteX2" fmla="*/ 1513553 w 1513553"/>
                <a:gd name="connsiteY2" fmla="*/ 138341 h 1191105"/>
                <a:gd name="connsiteX0" fmla="*/ 0 w 1513553"/>
                <a:gd name="connsiteY0" fmla="*/ 1150915 h 1150915"/>
                <a:gd name="connsiteX1" fmla="*/ 622289 w 1513553"/>
                <a:gd name="connsiteY1" fmla="*/ 128794 h 1150915"/>
                <a:gd name="connsiteX2" fmla="*/ 1513553 w 1513553"/>
                <a:gd name="connsiteY2" fmla="*/ 98151 h 1150915"/>
                <a:gd name="connsiteX0" fmla="*/ 0 w 1513553"/>
                <a:gd name="connsiteY0" fmla="*/ 1144674 h 1144674"/>
                <a:gd name="connsiteX1" fmla="*/ 629505 w 1513553"/>
                <a:gd name="connsiteY1" fmla="*/ 139856 h 1144674"/>
                <a:gd name="connsiteX2" fmla="*/ 1513553 w 1513553"/>
                <a:gd name="connsiteY2" fmla="*/ 91910 h 1144674"/>
                <a:gd name="connsiteX0" fmla="*/ 0 w 1513553"/>
                <a:gd name="connsiteY0" fmla="*/ 1157984 h 1157984"/>
                <a:gd name="connsiteX1" fmla="*/ 629505 w 1513553"/>
                <a:gd name="connsiteY1" fmla="*/ 153166 h 1157984"/>
                <a:gd name="connsiteX2" fmla="*/ 1513553 w 1513553"/>
                <a:gd name="connsiteY2" fmla="*/ 105220 h 1157984"/>
                <a:gd name="connsiteX0" fmla="*/ 0 w 1532583"/>
                <a:gd name="connsiteY0" fmla="*/ 1058122 h 1058122"/>
                <a:gd name="connsiteX1" fmla="*/ 629505 w 1532583"/>
                <a:gd name="connsiteY1" fmla="*/ 53304 h 1058122"/>
                <a:gd name="connsiteX2" fmla="*/ 1532582 w 1532583"/>
                <a:gd name="connsiteY2" fmla="*/ 332121 h 1058122"/>
                <a:gd name="connsiteX0" fmla="*/ 0 w 1532582"/>
                <a:gd name="connsiteY0" fmla="*/ 944020 h 944020"/>
                <a:gd name="connsiteX1" fmla="*/ 671916 w 1532582"/>
                <a:gd name="connsiteY1" fmla="*/ 76995 h 944020"/>
                <a:gd name="connsiteX2" fmla="*/ 1532582 w 1532582"/>
                <a:gd name="connsiteY2" fmla="*/ 218019 h 944020"/>
                <a:gd name="connsiteX0" fmla="*/ 0 w 1532582"/>
                <a:gd name="connsiteY0" fmla="*/ 921957 h 921957"/>
                <a:gd name="connsiteX1" fmla="*/ 671916 w 1532582"/>
                <a:gd name="connsiteY1" fmla="*/ 54932 h 921957"/>
                <a:gd name="connsiteX2" fmla="*/ 1532582 w 1532582"/>
                <a:gd name="connsiteY2" fmla="*/ 195956 h 921957"/>
                <a:gd name="connsiteX0" fmla="*/ 0 w 1532582"/>
                <a:gd name="connsiteY0" fmla="*/ 873883 h 873883"/>
                <a:gd name="connsiteX1" fmla="*/ 671916 w 1532582"/>
                <a:gd name="connsiteY1" fmla="*/ 6858 h 873883"/>
                <a:gd name="connsiteX2" fmla="*/ 1532582 w 1532582"/>
                <a:gd name="connsiteY2" fmla="*/ 147882 h 873883"/>
                <a:gd name="connsiteX0" fmla="*/ 0 w 1532582"/>
                <a:gd name="connsiteY0" fmla="*/ 873883 h 873883"/>
                <a:gd name="connsiteX1" fmla="*/ 671916 w 1532582"/>
                <a:gd name="connsiteY1" fmla="*/ 6858 h 873883"/>
                <a:gd name="connsiteX2" fmla="*/ 1532582 w 1532582"/>
                <a:gd name="connsiteY2" fmla="*/ 147882 h 873883"/>
                <a:gd name="connsiteX0" fmla="*/ 0 w 1532582"/>
                <a:gd name="connsiteY0" fmla="*/ 882825 h 882825"/>
                <a:gd name="connsiteX1" fmla="*/ 671916 w 1532582"/>
                <a:gd name="connsiteY1" fmla="*/ 15800 h 882825"/>
                <a:gd name="connsiteX2" fmla="*/ 1532582 w 1532582"/>
                <a:gd name="connsiteY2" fmla="*/ 156824 h 882825"/>
                <a:gd name="connsiteX0" fmla="*/ 0 w 1532582"/>
                <a:gd name="connsiteY0" fmla="*/ 811912 h 811912"/>
                <a:gd name="connsiteX1" fmla="*/ 688255 w 1532582"/>
                <a:gd name="connsiteY1" fmla="*/ 23820 h 811912"/>
                <a:gd name="connsiteX2" fmla="*/ 1532582 w 1532582"/>
                <a:gd name="connsiteY2" fmla="*/ 85911 h 811912"/>
                <a:gd name="connsiteX0" fmla="*/ 0 w 1532582"/>
                <a:gd name="connsiteY0" fmla="*/ 826103 h 826103"/>
                <a:gd name="connsiteX1" fmla="*/ 688255 w 1532582"/>
                <a:gd name="connsiteY1" fmla="*/ 38011 h 826103"/>
                <a:gd name="connsiteX2" fmla="*/ 1532582 w 1532582"/>
                <a:gd name="connsiteY2" fmla="*/ 100102 h 826103"/>
                <a:gd name="connsiteX0" fmla="*/ 0 w 1490286"/>
                <a:gd name="connsiteY0" fmla="*/ 876124 h 876124"/>
                <a:gd name="connsiteX1" fmla="*/ 645959 w 1490286"/>
                <a:gd name="connsiteY1" fmla="*/ 62613 h 876124"/>
                <a:gd name="connsiteX2" fmla="*/ 1490286 w 1490286"/>
                <a:gd name="connsiteY2" fmla="*/ 124704 h 876124"/>
                <a:gd name="connsiteX0" fmla="*/ 0 w 1490286"/>
                <a:gd name="connsiteY0" fmla="*/ 876124 h 876124"/>
                <a:gd name="connsiteX1" fmla="*/ 645959 w 1490286"/>
                <a:gd name="connsiteY1" fmla="*/ 62613 h 876124"/>
                <a:gd name="connsiteX2" fmla="*/ 1490286 w 1490286"/>
                <a:gd name="connsiteY2" fmla="*/ 124704 h 876124"/>
                <a:gd name="connsiteX0" fmla="*/ -1 w 1513896"/>
                <a:gd name="connsiteY0" fmla="*/ 837698 h 837698"/>
                <a:gd name="connsiteX1" fmla="*/ 669569 w 1513896"/>
                <a:gd name="connsiteY1" fmla="*/ 59972 h 837698"/>
                <a:gd name="connsiteX2" fmla="*/ 1513896 w 1513896"/>
                <a:gd name="connsiteY2" fmla="*/ 122063 h 837698"/>
                <a:gd name="connsiteX0" fmla="*/ 1 w 1503716"/>
                <a:gd name="connsiteY0" fmla="*/ 860501 h 860501"/>
                <a:gd name="connsiteX1" fmla="*/ 659389 w 1503716"/>
                <a:gd name="connsiteY1" fmla="*/ 61539 h 860501"/>
                <a:gd name="connsiteX2" fmla="*/ 1503716 w 1503716"/>
                <a:gd name="connsiteY2" fmla="*/ 123630 h 860501"/>
                <a:gd name="connsiteX0" fmla="*/ 0 w 1503715"/>
                <a:gd name="connsiteY0" fmla="*/ 1188501 h 1188501"/>
                <a:gd name="connsiteX1" fmla="*/ 765756 w 1503715"/>
                <a:gd name="connsiteY1" fmla="*/ 21033 h 1188501"/>
                <a:gd name="connsiteX2" fmla="*/ 1503715 w 1503715"/>
                <a:gd name="connsiteY2" fmla="*/ 451630 h 1188501"/>
                <a:gd name="connsiteX0" fmla="*/ 0 w 1503715"/>
                <a:gd name="connsiteY0" fmla="*/ 1208144 h 1208144"/>
                <a:gd name="connsiteX1" fmla="*/ 765756 w 1503715"/>
                <a:gd name="connsiteY1" fmla="*/ 40676 h 1208144"/>
                <a:gd name="connsiteX2" fmla="*/ 1503715 w 1503715"/>
                <a:gd name="connsiteY2" fmla="*/ 471273 h 1208144"/>
                <a:gd name="connsiteX0" fmla="*/ 0 w 1503715"/>
                <a:gd name="connsiteY0" fmla="*/ 1398182 h 1398182"/>
                <a:gd name="connsiteX1" fmla="*/ 697019 w 1503715"/>
                <a:gd name="connsiteY1" fmla="*/ 24185 h 1398182"/>
                <a:gd name="connsiteX2" fmla="*/ 1503715 w 1503715"/>
                <a:gd name="connsiteY2" fmla="*/ 661311 h 1398182"/>
                <a:gd name="connsiteX0" fmla="*/ 0 w 1503715"/>
                <a:gd name="connsiteY0" fmla="*/ 1398186 h 1398186"/>
                <a:gd name="connsiteX1" fmla="*/ 697019 w 1503715"/>
                <a:gd name="connsiteY1" fmla="*/ 24189 h 1398186"/>
                <a:gd name="connsiteX2" fmla="*/ 1503715 w 1503715"/>
                <a:gd name="connsiteY2" fmla="*/ 661315 h 13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3715" h="1398186">
                  <a:moveTo>
                    <a:pt x="0" y="1398186"/>
                  </a:moveTo>
                  <a:cubicBezTo>
                    <a:pt x="99100" y="769957"/>
                    <a:pt x="446400" y="147001"/>
                    <a:pt x="697019" y="24189"/>
                  </a:cubicBezTo>
                  <a:cubicBezTo>
                    <a:pt x="947638" y="-98623"/>
                    <a:pt x="1216857" y="266528"/>
                    <a:pt x="1503715" y="661315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460088" y="2861587"/>
              <a:ext cx="2695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</a:t>
              </a:r>
            </a:p>
          </p:txBody>
        </p:sp>
      </p:grpSp>
      <p:sp>
        <p:nvSpPr>
          <p:cNvPr id="148" name="TextBox 147"/>
          <p:cNvSpPr txBox="1"/>
          <p:nvPr/>
        </p:nvSpPr>
        <p:spPr>
          <a:xfrm>
            <a:off x="3377049" y="391125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chemeClr val="bg1"/>
                </a:solidFill>
              </a:rPr>
              <a:t>5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2916258" y="2900908"/>
            <a:ext cx="1236601" cy="1394164"/>
            <a:chOff x="3187186" y="2900908"/>
            <a:chExt cx="1236601" cy="1394164"/>
          </a:xfrm>
        </p:grpSpPr>
        <p:sp>
          <p:nvSpPr>
            <p:cNvPr id="91" name="Freeform 90"/>
            <p:cNvSpPr/>
            <p:nvPr/>
          </p:nvSpPr>
          <p:spPr bwMode="auto">
            <a:xfrm rot="3148824" flipH="1">
              <a:off x="3108405" y="2979689"/>
              <a:ext cx="1394164" cy="1236601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505667"/>
                <a:gd name="connsiteY0" fmla="*/ 1285080 h 1285080"/>
                <a:gd name="connsiteX1" fmla="*/ 433137 w 1505667"/>
                <a:gd name="connsiteY1" fmla="*/ 432556 h 1285080"/>
                <a:gd name="connsiteX2" fmla="*/ 1505667 w 1505667"/>
                <a:gd name="connsiteY2" fmla="*/ 0 h 1285080"/>
                <a:gd name="connsiteX0" fmla="*/ 0 w 1505667"/>
                <a:gd name="connsiteY0" fmla="*/ 1285080 h 1285080"/>
                <a:gd name="connsiteX1" fmla="*/ 433137 w 1505667"/>
                <a:gd name="connsiteY1" fmla="*/ 432556 h 1285080"/>
                <a:gd name="connsiteX2" fmla="*/ 1505667 w 1505667"/>
                <a:gd name="connsiteY2" fmla="*/ 0 h 1285080"/>
                <a:gd name="connsiteX0" fmla="*/ 0 w 1505667"/>
                <a:gd name="connsiteY0" fmla="*/ 1285080 h 1285080"/>
                <a:gd name="connsiteX1" fmla="*/ 463873 w 1505667"/>
                <a:gd name="connsiteY1" fmla="*/ 328160 h 1285080"/>
                <a:gd name="connsiteX2" fmla="*/ 1505667 w 1505667"/>
                <a:gd name="connsiteY2" fmla="*/ 0 h 128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5667" h="1285080">
                  <a:moveTo>
                    <a:pt x="0" y="1285080"/>
                  </a:moveTo>
                  <a:cubicBezTo>
                    <a:pt x="6302" y="838192"/>
                    <a:pt x="212929" y="543583"/>
                    <a:pt x="463873" y="328160"/>
                  </a:cubicBezTo>
                  <a:cubicBezTo>
                    <a:pt x="714817" y="112737"/>
                    <a:pt x="1058778" y="28861"/>
                    <a:pt x="1505667" y="0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4147216" y="351711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 smtClean="0">
                  <a:solidFill>
                    <a:schemeClr val="bg1"/>
                  </a:solidFill>
                </a:rPr>
                <a:t>5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723901" y="3361726"/>
            <a:ext cx="1491348" cy="1164719"/>
            <a:chOff x="1994829" y="3361726"/>
            <a:chExt cx="1491348" cy="1164719"/>
          </a:xfrm>
        </p:grpSpPr>
        <p:grpSp>
          <p:nvGrpSpPr>
            <p:cNvPr id="152" name="Group 151"/>
            <p:cNvGrpSpPr/>
            <p:nvPr/>
          </p:nvGrpSpPr>
          <p:grpSpPr>
            <a:xfrm>
              <a:off x="1994829" y="3671779"/>
              <a:ext cx="562974" cy="854666"/>
              <a:chOff x="1994829" y="3671779"/>
              <a:chExt cx="562974" cy="854666"/>
            </a:xfrm>
          </p:grpSpPr>
          <p:sp>
            <p:nvSpPr>
              <p:cNvPr id="81" name="Freeform 80"/>
              <p:cNvSpPr/>
              <p:nvPr/>
            </p:nvSpPr>
            <p:spPr bwMode="auto">
              <a:xfrm rot="3318813" flipV="1">
                <a:off x="1924477" y="3893118"/>
                <a:ext cx="854666" cy="411987"/>
              </a:xfrm>
              <a:custGeom>
                <a:avLst/>
                <a:gdLst>
                  <a:gd name="connsiteX0" fmla="*/ 0 w 1292536"/>
                  <a:gd name="connsiteY0" fmla="*/ 1911303 h 1911303"/>
                  <a:gd name="connsiteX1" fmla="*/ 137504 w 1292536"/>
                  <a:gd name="connsiteY1" fmla="*/ 721895 h 1911303"/>
                  <a:gd name="connsiteX2" fmla="*/ 749396 w 1292536"/>
                  <a:gd name="connsiteY2" fmla="*/ 137504 h 1911303"/>
                  <a:gd name="connsiteX3" fmla="*/ 1292536 w 1292536"/>
                  <a:gd name="connsiteY3" fmla="*/ 0 h 1911303"/>
                  <a:gd name="connsiteX0" fmla="*/ 11065 w 1303601"/>
                  <a:gd name="connsiteY0" fmla="*/ 1911303 h 1911303"/>
                  <a:gd name="connsiteX1" fmla="*/ 148569 w 1303601"/>
                  <a:gd name="connsiteY1" fmla="*/ 721895 h 1911303"/>
                  <a:gd name="connsiteX2" fmla="*/ 1303601 w 1303601"/>
                  <a:gd name="connsiteY2" fmla="*/ 0 h 1911303"/>
                  <a:gd name="connsiteX0" fmla="*/ 0 w 1292536"/>
                  <a:gd name="connsiteY0" fmla="*/ 1911303 h 1911303"/>
                  <a:gd name="connsiteX1" fmla="*/ 281883 w 1292536"/>
                  <a:gd name="connsiteY1" fmla="*/ 563765 h 1911303"/>
                  <a:gd name="connsiteX2" fmla="*/ 1292536 w 1292536"/>
                  <a:gd name="connsiteY2" fmla="*/ 0 h 1911303"/>
                  <a:gd name="connsiteX0" fmla="*/ 1984 w 1294520"/>
                  <a:gd name="connsiteY0" fmla="*/ 1911303 h 1911303"/>
                  <a:gd name="connsiteX1" fmla="*/ 283867 w 1294520"/>
                  <a:gd name="connsiteY1" fmla="*/ 563765 h 1911303"/>
                  <a:gd name="connsiteX2" fmla="*/ 1294520 w 1294520"/>
                  <a:gd name="connsiteY2" fmla="*/ 0 h 1911303"/>
                  <a:gd name="connsiteX0" fmla="*/ 1984 w 1294520"/>
                  <a:gd name="connsiteY0" fmla="*/ 1911303 h 1911303"/>
                  <a:gd name="connsiteX1" fmla="*/ 283867 w 1294520"/>
                  <a:gd name="connsiteY1" fmla="*/ 563765 h 1911303"/>
                  <a:gd name="connsiteX2" fmla="*/ 1294520 w 1294520"/>
                  <a:gd name="connsiteY2" fmla="*/ 0 h 1911303"/>
                  <a:gd name="connsiteX0" fmla="*/ 0 w 1595044"/>
                  <a:gd name="connsiteY0" fmla="*/ 1429581 h 1429581"/>
                  <a:gd name="connsiteX1" fmla="*/ 281883 w 1595044"/>
                  <a:gd name="connsiteY1" fmla="*/ 82043 h 1429581"/>
                  <a:gd name="connsiteX2" fmla="*/ 1595044 w 1595044"/>
                  <a:gd name="connsiteY2" fmla="*/ 102669 h 1429581"/>
                  <a:gd name="connsiteX0" fmla="*/ 0 w 1595044"/>
                  <a:gd name="connsiteY0" fmla="*/ 1484565 h 1484565"/>
                  <a:gd name="connsiteX1" fmla="*/ 281883 w 1595044"/>
                  <a:gd name="connsiteY1" fmla="*/ 137027 h 1484565"/>
                  <a:gd name="connsiteX2" fmla="*/ 1595044 w 1595044"/>
                  <a:gd name="connsiteY2" fmla="*/ 157653 h 1484565"/>
                  <a:gd name="connsiteX0" fmla="*/ 0 w 1595044"/>
                  <a:gd name="connsiteY0" fmla="*/ 1380248 h 1380248"/>
                  <a:gd name="connsiteX1" fmla="*/ 391886 w 1595044"/>
                  <a:gd name="connsiteY1" fmla="*/ 362719 h 1380248"/>
                  <a:gd name="connsiteX2" fmla="*/ 1595044 w 1595044"/>
                  <a:gd name="connsiteY2" fmla="*/ 53336 h 1380248"/>
                  <a:gd name="connsiteX0" fmla="*/ 0 w 1595044"/>
                  <a:gd name="connsiteY0" fmla="*/ 1326912 h 1326912"/>
                  <a:gd name="connsiteX1" fmla="*/ 391886 w 1595044"/>
                  <a:gd name="connsiteY1" fmla="*/ 309383 h 1326912"/>
                  <a:gd name="connsiteX2" fmla="*/ 1595044 w 1595044"/>
                  <a:gd name="connsiteY2" fmla="*/ 0 h 1326912"/>
                  <a:gd name="connsiteX0" fmla="*/ 0 w 1595044"/>
                  <a:gd name="connsiteY0" fmla="*/ 1326912 h 1326912"/>
                  <a:gd name="connsiteX1" fmla="*/ 433137 w 1595044"/>
                  <a:gd name="connsiteY1" fmla="*/ 474388 h 1326912"/>
                  <a:gd name="connsiteX2" fmla="*/ 1595044 w 1595044"/>
                  <a:gd name="connsiteY2" fmla="*/ 0 h 1326912"/>
                  <a:gd name="connsiteX0" fmla="*/ 0 w 1595044"/>
                  <a:gd name="connsiteY0" fmla="*/ 1326912 h 1326912"/>
                  <a:gd name="connsiteX1" fmla="*/ 433137 w 1595044"/>
                  <a:gd name="connsiteY1" fmla="*/ 474388 h 1326912"/>
                  <a:gd name="connsiteX2" fmla="*/ 1595044 w 1595044"/>
                  <a:gd name="connsiteY2" fmla="*/ 0 h 1326912"/>
                  <a:gd name="connsiteX0" fmla="*/ 0 w 1533168"/>
                  <a:gd name="connsiteY0" fmla="*/ 1313162 h 1313162"/>
                  <a:gd name="connsiteX1" fmla="*/ 433137 w 1533168"/>
                  <a:gd name="connsiteY1" fmla="*/ 460638 h 1313162"/>
                  <a:gd name="connsiteX2" fmla="*/ 1533168 w 1533168"/>
                  <a:gd name="connsiteY2" fmla="*/ 0 h 1313162"/>
                  <a:gd name="connsiteX0" fmla="*/ 0 w 1533168"/>
                  <a:gd name="connsiteY0" fmla="*/ 1313162 h 1313162"/>
                  <a:gd name="connsiteX1" fmla="*/ 433137 w 1533168"/>
                  <a:gd name="connsiteY1" fmla="*/ 460638 h 1313162"/>
                  <a:gd name="connsiteX2" fmla="*/ 1533168 w 1533168"/>
                  <a:gd name="connsiteY2" fmla="*/ 0 h 1313162"/>
                  <a:gd name="connsiteX0" fmla="*/ 0 w 1533168"/>
                  <a:gd name="connsiteY0" fmla="*/ 1313162 h 1313162"/>
                  <a:gd name="connsiteX1" fmla="*/ 433137 w 1533168"/>
                  <a:gd name="connsiteY1" fmla="*/ 460638 h 1313162"/>
                  <a:gd name="connsiteX2" fmla="*/ 1533168 w 1533168"/>
                  <a:gd name="connsiteY2" fmla="*/ 0 h 1313162"/>
                  <a:gd name="connsiteX0" fmla="*/ 0 w 1505667"/>
                  <a:gd name="connsiteY0" fmla="*/ 1292537 h 1292537"/>
                  <a:gd name="connsiteX1" fmla="*/ 433137 w 1505667"/>
                  <a:gd name="connsiteY1" fmla="*/ 440013 h 1292537"/>
                  <a:gd name="connsiteX2" fmla="*/ 1505667 w 1505667"/>
                  <a:gd name="connsiteY2" fmla="*/ 0 h 1292537"/>
                  <a:gd name="connsiteX0" fmla="*/ 0 w 1046362"/>
                  <a:gd name="connsiteY0" fmla="*/ 1490854 h 1490854"/>
                  <a:gd name="connsiteX1" fmla="*/ 433137 w 1046362"/>
                  <a:gd name="connsiteY1" fmla="*/ 638330 h 1490854"/>
                  <a:gd name="connsiteX2" fmla="*/ 1046362 w 1046362"/>
                  <a:gd name="connsiteY2" fmla="*/ 0 h 1490854"/>
                  <a:gd name="connsiteX0" fmla="*/ 0 w 1046362"/>
                  <a:gd name="connsiteY0" fmla="*/ 1490854 h 1490854"/>
                  <a:gd name="connsiteX1" fmla="*/ 257263 w 1046362"/>
                  <a:gd name="connsiteY1" fmla="*/ 494427 h 1490854"/>
                  <a:gd name="connsiteX2" fmla="*/ 1046362 w 1046362"/>
                  <a:gd name="connsiteY2" fmla="*/ 0 h 1490854"/>
                  <a:gd name="connsiteX0" fmla="*/ 0 w 1513248"/>
                  <a:gd name="connsiteY0" fmla="*/ 1048278 h 1048278"/>
                  <a:gd name="connsiteX1" fmla="*/ 257263 w 1513248"/>
                  <a:gd name="connsiteY1" fmla="*/ 51851 h 1048278"/>
                  <a:gd name="connsiteX2" fmla="*/ 1513248 w 1513248"/>
                  <a:gd name="connsiteY2" fmla="*/ 77986 h 1048278"/>
                  <a:gd name="connsiteX0" fmla="*/ 0 w 1513248"/>
                  <a:gd name="connsiteY0" fmla="*/ 1356322 h 1356322"/>
                  <a:gd name="connsiteX1" fmla="*/ 257263 w 1513248"/>
                  <a:gd name="connsiteY1" fmla="*/ 359895 h 1356322"/>
                  <a:gd name="connsiteX2" fmla="*/ 1513248 w 1513248"/>
                  <a:gd name="connsiteY2" fmla="*/ 386030 h 1356322"/>
                  <a:gd name="connsiteX0" fmla="*/ 0 w 1513248"/>
                  <a:gd name="connsiteY0" fmla="*/ 1487131 h 1487131"/>
                  <a:gd name="connsiteX1" fmla="*/ 542948 w 1513248"/>
                  <a:gd name="connsiteY1" fmla="*/ 177570 h 1487131"/>
                  <a:gd name="connsiteX2" fmla="*/ 1513248 w 1513248"/>
                  <a:gd name="connsiteY2" fmla="*/ 516839 h 1487131"/>
                  <a:gd name="connsiteX0" fmla="*/ 0 w 1481271"/>
                  <a:gd name="connsiteY0" fmla="*/ 1541224 h 1541224"/>
                  <a:gd name="connsiteX1" fmla="*/ 542948 w 1481271"/>
                  <a:gd name="connsiteY1" fmla="*/ 231663 h 1541224"/>
                  <a:gd name="connsiteX2" fmla="*/ 1481271 w 1481271"/>
                  <a:gd name="connsiteY2" fmla="*/ 475310 h 1541224"/>
                  <a:gd name="connsiteX0" fmla="*/ 0 w 1481271"/>
                  <a:gd name="connsiteY0" fmla="*/ 1437657 h 1437657"/>
                  <a:gd name="connsiteX1" fmla="*/ 542948 w 1481271"/>
                  <a:gd name="connsiteY1" fmla="*/ 128096 h 1437657"/>
                  <a:gd name="connsiteX2" fmla="*/ 1481271 w 1481271"/>
                  <a:gd name="connsiteY2" fmla="*/ 371743 h 1437657"/>
                  <a:gd name="connsiteX0" fmla="*/ 0 w 1513553"/>
                  <a:gd name="connsiteY0" fmla="*/ 1431752 h 1431752"/>
                  <a:gd name="connsiteX1" fmla="*/ 542948 w 1513553"/>
                  <a:gd name="connsiteY1" fmla="*/ 122191 h 1431752"/>
                  <a:gd name="connsiteX2" fmla="*/ 1513553 w 1513553"/>
                  <a:gd name="connsiteY2" fmla="*/ 378988 h 1431752"/>
                  <a:gd name="connsiteX0" fmla="*/ 0 w 1513553"/>
                  <a:gd name="connsiteY0" fmla="*/ 1328100 h 1328100"/>
                  <a:gd name="connsiteX1" fmla="*/ 679770 w 1513553"/>
                  <a:gd name="connsiteY1" fmla="*/ 222236 h 1328100"/>
                  <a:gd name="connsiteX2" fmla="*/ 1513553 w 1513553"/>
                  <a:gd name="connsiteY2" fmla="*/ 275336 h 1328100"/>
                  <a:gd name="connsiteX0" fmla="*/ 0 w 1513553"/>
                  <a:gd name="connsiteY0" fmla="*/ 1211183 h 1211183"/>
                  <a:gd name="connsiteX1" fmla="*/ 679770 w 1513553"/>
                  <a:gd name="connsiteY1" fmla="*/ 105319 h 1211183"/>
                  <a:gd name="connsiteX2" fmla="*/ 1513553 w 1513553"/>
                  <a:gd name="connsiteY2" fmla="*/ 158419 h 1211183"/>
                  <a:gd name="connsiteX0" fmla="*/ 0 w 1513553"/>
                  <a:gd name="connsiteY0" fmla="*/ 1211183 h 1211183"/>
                  <a:gd name="connsiteX1" fmla="*/ 679770 w 1513553"/>
                  <a:gd name="connsiteY1" fmla="*/ 105319 h 1211183"/>
                  <a:gd name="connsiteX2" fmla="*/ 1513553 w 1513553"/>
                  <a:gd name="connsiteY2" fmla="*/ 158419 h 1211183"/>
                  <a:gd name="connsiteX0" fmla="*/ 0 w 1513553"/>
                  <a:gd name="connsiteY0" fmla="*/ 1165617 h 1165617"/>
                  <a:gd name="connsiteX1" fmla="*/ 560493 w 1513553"/>
                  <a:gd name="connsiteY1" fmla="*/ 145549 h 1165617"/>
                  <a:gd name="connsiteX2" fmla="*/ 1513553 w 1513553"/>
                  <a:gd name="connsiteY2" fmla="*/ 112853 h 1165617"/>
                  <a:gd name="connsiteX0" fmla="*/ 0 w 1144130"/>
                  <a:gd name="connsiteY0" fmla="*/ 1146375 h 1146375"/>
                  <a:gd name="connsiteX1" fmla="*/ 560493 w 1144130"/>
                  <a:gd name="connsiteY1" fmla="*/ 126307 h 1146375"/>
                  <a:gd name="connsiteX2" fmla="*/ 1144131 w 1144130"/>
                  <a:gd name="connsiteY2" fmla="*/ 126267 h 1146375"/>
                  <a:gd name="connsiteX0" fmla="*/ 0 w 1144132"/>
                  <a:gd name="connsiteY0" fmla="*/ 1080349 h 1080349"/>
                  <a:gd name="connsiteX1" fmla="*/ 473790 w 1144132"/>
                  <a:gd name="connsiteY1" fmla="*/ 278032 h 1080349"/>
                  <a:gd name="connsiteX2" fmla="*/ 1144131 w 1144132"/>
                  <a:gd name="connsiteY2" fmla="*/ 60241 h 1080349"/>
                  <a:gd name="connsiteX0" fmla="*/ 0 w 1144130"/>
                  <a:gd name="connsiteY0" fmla="*/ 1024993 h 1024993"/>
                  <a:gd name="connsiteX1" fmla="*/ 473790 w 1144130"/>
                  <a:gd name="connsiteY1" fmla="*/ 222676 h 1024993"/>
                  <a:gd name="connsiteX2" fmla="*/ 1144131 w 1144130"/>
                  <a:gd name="connsiteY2" fmla="*/ 4885 h 1024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4130" h="1024993">
                    <a:moveTo>
                      <a:pt x="0" y="1024993"/>
                    </a:moveTo>
                    <a:cubicBezTo>
                      <a:pt x="55742" y="640421"/>
                      <a:pt x="283102" y="392694"/>
                      <a:pt x="473790" y="222676"/>
                    </a:cubicBezTo>
                    <a:cubicBezTo>
                      <a:pt x="664479" y="52658"/>
                      <a:pt x="867400" y="-20420"/>
                      <a:pt x="1144131" y="4885"/>
                    </a:cubicBezTo>
                  </a:path>
                </a:pathLst>
              </a:cu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oval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1994829" y="3949658"/>
                <a:ext cx="26957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2</a:t>
                </a:r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>
              <a:off x="3109360" y="3361726"/>
              <a:ext cx="376817" cy="521196"/>
              <a:chOff x="3109360" y="3361726"/>
              <a:chExt cx="376817" cy="521196"/>
            </a:xfrm>
          </p:grpSpPr>
          <p:sp>
            <p:nvSpPr>
              <p:cNvPr id="87" name="Freeform 86"/>
              <p:cNvSpPr/>
              <p:nvPr/>
            </p:nvSpPr>
            <p:spPr bwMode="auto">
              <a:xfrm rot="20825394">
                <a:off x="3109360" y="3361726"/>
                <a:ext cx="376817" cy="521196"/>
              </a:xfrm>
              <a:custGeom>
                <a:avLst/>
                <a:gdLst>
                  <a:gd name="connsiteX0" fmla="*/ 0 w 1292536"/>
                  <a:gd name="connsiteY0" fmla="*/ 1911303 h 1911303"/>
                  <a:gd name="connsiteX1" fmla="*/ 137504 w 1292536"/>
                  <a:gd name="connsiteY1" fmla="*/ 721895 h 1911303"/>
                  <a:gd name="connsiteX2" fmla="*/ 749396 w 1292536"/>
                  <a:gd name="connsiteY2" fmla="*/ 137504 h 1911303"/>
                  <a:gd name="connsiteX3" fmla="*/ 1292536 w 1292536"/>
                  <a:gd name="connsiteY3" fmla="*/ 0 h 1911303"/>
                  <a:gd name="connsiteX0" fmla="*/ 11065 w 1303601"/>
                  <a:gd name="connsiteY0" fmla="*/ 1911303 h 1911303"/>
                  <a:gd name="connsiteX1" fmla="*/ 148569 w 1303601"/>
                  <a:gd name="connsiteY1" fmla="*/ 721895 h 1911303"/>
                  <a:gd name="connsiteX2" fmla="*/ 1303601 w 1303601"/>
                  <a:gd name="connsiteY2" fmla="*/ 0 h 1911303"/>
                  <a:gd name="connsiteX0" fmla="*/ 0 w 1292536"/>
                  <a:gd name="connsiteY0" fmla="*/ 1911303 h 1911303"/>
                  <a:gd name="connsiteX1" fmla="*/ 281883 w 1292536"/>
                  <a:gd name="connsiteY1" fmla="*/ 563765 h 1911303"/>
                  <a:gd name="connsiteX2" fmla="*/ 1292536 w 1292536"/>
                  <a:gd name="connsiteY2" fmla="*/ 0 h 1911303"/>
                  <a:gd name="connsiteX0" fmla="*/ 1984 w 1294520"/>
                  <a:gd name="connsiteY0" fmla="*/ 1911303 h 1911303"/>
                  <a:gd name="connsiteX1" fmla="*/ 283867 w 1294520"/>
                  <a:gd name="connsiteY1" fmla="*/ 563765 h 1911303"/>
                  <a:gd name="connsiteX2" fmla="*/ 1294520 w 1294520"/>
                  <a:gd name="connsiteY2" fmla="*/ 0 h 1911303"/>
                  <a:gd name="connsiteX0" fmla="*/ 1984 w 1294520"/>
                  <a:gd name="connsiteY0" fmla="*/ 1911303 h 1911303"/>
                  <a:gd name="connsiteX1" fmla="*/ 283867 w 1294520"/>
                  <a:gd name="connsiteY1" fmla="*/ 563765 h 1911303"/>
                  <a:gd name="connsiteX2" fmla="*/ 1294520 w 1294520"/>
                  <a:gd name="connsiteY2" fmla="*/ 0 h 1911303"/>
                  <a:gd name="connsiteX0" fmla="*/ 0 w 1595044"/>
                  <a:gd name="connsiteY0" fmla="*/ 1429581 h 1429581"/>
                  <a:gd name="connsiteX1" fmla="*/ 281883 w 1595044"/>
                  <a:gd name="connsiteY1" fmla="*/ 82043 h 1429581"/>
                  <a:gd name="connsiteX2" fmla="*/ 1595044 w 1595044"/>
                  <a:gd name="connsiteY2" fmla="*/ 102669 h 1429581"/>
                  <a:gd name="connsiteX0" fmla="*/ 0 w 1595044"/>
                  <a:gd name="connsiteY0" fmla="*/ 1484565 h 1484565"/>
                  <a:gd name="connsiteX1" fmla="*/ 281883 w 1595044"/>
                  <a:gd name="connsiteY1" fmla="*/ 137027 h 1484565"/>
                  <a:gd name="connsiteX2" fmla="*/ 1595044 w 1595044"/>
                  <a:gd name="connsiteY2" fmla="*/ 157653 h 1484565"/>
                  <a:gd name="connsiteX0" fmla="*/ 0 w 1595044"/>
                  <a:gd name="connsiteY0" fmla="*/ 1380248 h 1380248"/>
                  <a:gd name="connsiteX1" fmla="*/ 391886 w 1595044"/>
                  <a:gd name="connsiteY1" fmla="*/ 362719 h 1380248"/>
                  <a:gd name="connsiteX2" fmla="*/ 1595044 w 1595044"/>
                  <a:gd name="connsiteY2" fmla="*/ 53336 h 1380248"/>
                  <a:gd name="connsiteX0" fmla="*/ 0 w 1595044"/>
                  <a:gd name="connsiteY0" fmla="*/ 1326912 h 1326912"/>
                  <a:gd name="connsiteX1" fmla="*/ 391886 w 1595044"/>
                  <a:gd name="connsiteY1" fmla="*/ 309383 h 1326912"/>
                  <a:gd name="connsiteX2" fmla="*/ 1595044 w 1595044"/>
                  <a:gd name="connsiteY2" fmla="*/ 0 h 1326912"/>
                  <a:gd name="connsiteX0" fmla="*/ 0 w 1595044"/>
                  <a:gd name="connsiteY0" fmla="*/ 1326912 h 1326912"/>
                  <a:gd name="connsiteX1" fmla="*/ 433137 w 1595044"/>
                  <a:gd name="connsiteY1" fmla="*/ 474388 h 1326912"/>
                  <a:gd name="connsiteX2" fmla="*/ 1595044 w 1595044"/>
                  <a:gd name="connsiteY2" fmla="*/ 0 h 1326912"/>
                  <a:gd name="connsiteX0" fmla="*/ 0 w 1595044"/>
                  <a:gd name="connsiteY0" fmla="*/ 1326912 h 1326912"/>
                  <a:gd name="connsiteX1" fmla="*/ 433137 w 1595044"/>
                  <a:gd name="connsiteY1" fmla="*/ 474388 h 1326912"/>
                  <a:gd name="connsiteX2" fmla="*/ 1595044 w 1595044"/>
                  <a:gd name="connsiteY2" fmla="*/ 0 h 1326912"/>
                  <a:gd name="connsiteX0" fmla="*/ 0 w 1533168"/>
                  <a:gd name="connsiteY0" fmla="*/ 1313162 h 1313162"/>
                  <a:gd name="connsiteX1" fmla="*/ 433137 w 1533168"/>
                  <a:gd name="connsiteY1" fmla="*/ 460638 h 1313162"/>
                  <a:gd name="connsiteX2" fmla="*/ 1533168 w 1533168"/>
                  <a:gd name="connsiteY2" fmla="*/ 0 h 1313162"/>
                  <a:gd name="connsiteX0" fmla="*/ 0 w 1533168"/>
                  <a:gd name="connsiteY0" fmla="*/ 1313162 h 1313162"/>
                  <a:gd name="connsiteX1" fmla="*/ 433137 w 1533168"/>
                  <a:gd name="connsiteY1" fmla="*/ 460638 h 1313162"/>
                  <a:gd name="connsiteX2" fmla="*/ 1533168 w 1533168"/>
                  <a:gd name="connsiteY2" fmla="*/ 0 h 1313162"/>
                  <a:gd name="connsiteX0" fmla="*/ 0 w 1533168"/>
                  <a:gd name="connsiteY0" fmla="*/ 1313162 h 1313162"/>
                  <a:gd name="connsiteX1" fmla="*/ 433137 w 1533168"/>
                  <a:gd name="connsiteY1" fmla="*/ 460638 h 1313162"/>
                  <a:gd name="connsiteX2" fmla="*/ 1533168 w 1533168"/>
                  <a:gd name="connsiteY2" fmla="*/ 0 h 1313162"/>
                  <a:gd name="connsiteX0" fmla="*/ 0 w 1505667"/>
                  <a:gd name="connsiteY0" fmla="*/ 1292537 h 1292537"/>
                  <a:gd name="connsiteX1" fmla="*/ 433137 w 1505667"/>
                  <a:gd name="connsiteY1" fmla="*/ 440013 h 1292537"/>
                  <a:gd name="connsiteX2" fmla="*/ 1505667 w 1505667"/>
                  <a:gd name="connsiteY2" fmla="*/ 0 h 1292537"/>
                  <a:gd name="connsiteX0" fmla="*/ 0 w 1046362"/>
                  <a:gd name="connsiteY0" fmla="*/ 1490854 h 1490854"/>
                  <a:gd name="connsiteX1" fmla="*/ 433137 w 1046362"/>
                  <a:gd name="connsiteY1" fmla="*/ 638330 h 1490854"/>
                  <a:gd name="connsiteX2" fmla="*/ 1046362 w 1046362"/>
                  <a:gd name="connsiteY2" fmla="*/ 0 h 1490854"/>
                  <a:gd name="connsiteX0" fmla="*/ 0 w 1046362"/>
                  <a:gd name="connsiteY0" fmla="*/ 1490854 h 1490854"/>
                  <a:gd name="connsiteX1" fmla="*/ 257263 w 1046362"/>
                  <a:gd name="connsiteY1" fmla="*/ 494427 h 1490854"/>
                  <a:gd name="connsiteX2" fmla="*/ 1046362 w 1046362"/>
                  <a:gd name="connsiteY2" fmla="*/ 0 h 1490854"/>
                  <a:gd name="connsiteX0" fmla="*/ 0 w 1513248"/>
                  <a:gd name="connsiteY0" fmla="*/ 1048278 h 1048278"/>
                  <a:gd name="connsiteX1" fmla="*/ 257263 w 1513248"/>
                  <a:gd name="connsiteY1" fmla="*/ 51851 h 1048278"/>
                  <a:gd name="connsiteX2" fmla="*/ 1513248 w 1513248"/>
                  <a:gd name="connsiteY2" fmla="*/ 77986 h 1048278"/>
                  <a:gd name="connsiteX0" fmla="*/ 0 w 1513248"/>
                  <a:gd name="connsiteY0" fmla="*/ 1356322 h 1356322"/>
                  <a:gd name="connsiteX1" fmla="*/ 257263 w 1513248"/>
                  <a:gd name="connsiteY1" fmla="*/ 359895 h 1356322"/>
                  <a:gd name="connsiteX2" fmla="*/ 1513248 w 1513248"/>
                  <a:gd name="connsiteY2" fmla="*/ 386030 h 1356322"/>
                  <a:gd name="connsiteX0" fmla="*/ 0 w 1513248"/>
                  <a:gd name="connsiteY0" fmla="*/ 1487131 h 1487131"/>
                  <a:gd name="connsiteX1" fmla="*/ 542948 w 1513248"/>
                  <a:gd name="connsiteY1" fmla="*/ 177570 h 1487131"/>
                  <a:gd name="connsiteX2" fmla="*/ 1513248 w 1513248"/>
                  <a:gd name="connsiteY2" fmla="*/ 516839 h 1487131"/>
                  <a:gd name="connsiteX0" fmla="*/ 0 w 1481271"/>
                  <a:gd name="connsiteY0" fmla="*/ 1541224 h 1541224"/>
                  <a:gd name="connsiteX1" fmla="*/ 542948 w 1481271"/>
                  <a:gd name="connsiteY1" fmla="*/ 231663 h 1541224"/>
                  <a:gd name="connsiteX2" fmla="*/ 1481271 w 1481271"/>
                  <a:gd name="connsiteY2" fmla="*/ 475310 h 1541224"/>
                  <a:gd name="connsiteX0" fmla="*/ 0 w 1481271"/>
                  <a:gd name="connsiteY0" fmla="*/ 1437657 h 1437657"/>
                  <a:gd name="connsiteX1" fmla="*/ 542948 w 1481271"/>
                  <a:gd name="connsiteY1" fmla="*/ 128096 h 1437657"/>
                  <a:gd name="connsiteX2" fmla="*/ 1481271 w 1481271"/>
                  <a:gd name="connsiteY2" fmla="*/ 371743 h 1437657"/>
                  <a:gd name="connsiteX0" fmla="*/ 0 w 1513553"/>
                  <a:gd name="connsiteY0" fmla="*/ 1431752 h 1431752"/>
                  <a:gd name="connsiteX1" fmla="*/ 542948 w 1513553"/>
                  <a:gd name="connsiteY1" fmla="*/ 122191 h 1431752"/>
                  <a:gd name="connsiteX2" fmla="*/ 1513553 w 1513553"/>
                  <a:gd name="connsiteY2" fmla="*/ 378988 h 1431752"/>
                  <a:gd name="connsiteX0" fmla="*/ 0 w 1513553"/>
                  <a:gd name="connsiteY0" fmla="*/ 1328100 h 1328100"/>
                  <a:gd name="connsiteX1" fmla="*/ 679770 w 1513553"/>
                  <a:gd name="connsiteY1" fmla="*/ 222236 h 1328100"/>
                  <a:gd name="connsiteX2" fmla="*/ 1513553 w 1513553"/>
                  <a:gd name="connsiteY2" fmla="*/ 275336 h 1328100"/>
                  <a:gd name="connsiteX0" fmla="*/ 0 w 1513553"/>
                  <a:gd name="connsiteY0" fmla="*/ 1211183 h 1211183"/>
                  <a:gd name="connsiteX1" fmla="*/ 679770 w 1513553"/>
                  <a:gd name="connsiteY1" fmla="*/ 105319 h 1211183"/>
                  <a:gd name="connsiteX2" fmla="*/ 1513553 w 1513553"/>
                  <a:gd name="connsiteY2" fmla="*/ 158419 h 1211183"/>
                  <a:gd name="connsiteX0" fmla="*/ 0 w 1513553"/>
                  <a:gd name="connsiteY0" fmla="*/ 1211183 h 1211183"/>
                  <a:gd name="connsiteX1" fmla="*/ 679770 w 1513553"/>
                  <a:gd name="connsiteY1" fmla="*/ 105319 h 1211183"/>
                  <a:gd name="connsiteX2" fmla="*/ 1513553 w 1513553"/>
                  <a:gd name="connsiteY2" fmla="*/ 158419 h 1211183"/>
                  <a:gd name="connsiteX0" fmla="*/ 0 w 1513553"/>
                  <a:gd name="connsiteY0" fmla="*/ 1165617 h 1165617"/>
                  <a:gd name="connsiteX1" fmla="*/ 560493 w 1513553"/>
                  <a:gd name="connsiteY1" fmla="*/ 145549 h 1165617"/>
                  <a:gd name="connsiteX2" fmla="*/ 1513553 w 1513553"/>
                  <a:gd name="connsiteY2" fmla="*/ 112853 h 1165617"/>
                  <a:gd name="connsiteX0" fmla="*/ 0 w 1144130"/>
                  <a:gd name="connsiteY0" fmla="*/ 1146375 h 1146375"/>
                  <a:gd name="connsiteX1" fmla="*/ 560493 w 1144130"/>
                  <a:gd name="connsiteY1" fmla="*/ 126307 h 1146375"/>
                  <a:gd name="connsiteX2" fmla="*/ 1144131 w 1144130"/>
                  <a:gd name="connsiteY2" fmla="*/ 126267 h 1146375"/>
                  <a:gd name="connsiteX0" fmla="*/ 0 w 1144132"/>
                  <a:gd name="connsiteY0" fmla="*/ 1080349 h 1080349"/>
                  <a:gd name="connsiteX1" fmla="*/ 473790 w 1144132"/>
                  <a:gd name="connsiteY1" fmla="*/ 278032 h 1080349"/>
                  <a:gd name="connsiteX2" fmla="*/ 1144131 w 1144132"/>
                  <a:gd name="connsiteY2" fmla="*/ 60241 h 1080349"/>
                  <a:gd name="connsiteX0" fmla="*/ 0 w 1144130"/>
                  <a:gd name="connsiteY0" fmla="*/ 1024993 h 1024993"/>
                  <a:gd name="connsiteX1" fmla="*/ 473790 w 1144130"/>
                  <a:gd name="connsiteY1" fmla="*/ 222676 h 1024993"/>
                  <a:gd name="connsiteX2" fmla="*/ 1144131 w 1144130"/>
                  <a:gd name="connsiteY2" fmla="*/ 4885 h 1024993"/>
                  <a:gd name="connsiteX0" fmla="*/ 0 w 1144130"/>
                  <a:gd name="connsiteY0" fmla="*/ 1022169 h 1022169"/>
                  <a:gd name="connsiteX1" fmla="*/ 277022 w 1144130"/>
                  <a:gd name="connsiteY1" fmla="*/ 359676 h 1022169"/>
                  <a:gd name="connsiteX2" fmla="*/ 1144131 w 1144130"/>
                  <a:gd name="connsiteY2" fmla="*/ 2061 h 1022169"/>
                  <a:gd name="connsiteX0" fmla="*/ 0 w 1144130"/>
                  <a:gd name="connsiteY0" fmla="*/ 1022331 h 1022331"/>
                  <a:gd name="connsiteX1" fmla="*/ 323944 w 1144130"/>
                  <a:gd name="connsiteY1" fmla="*/ 342428 h 1022331"/>
                  <a:gd name="connsiteX2" fmla="*/ 1144131 w 1144130"/>
                  <a:gd name="connsiteY2" fmla="*/ 2223 h 1022331"/>
                  <a:gd name="connsiteX0" fmla="*/ 6176 w 1150306"/>
                  <a:gd name="connsiteY0" fmla="*/ 1022331 h 1022331"/>
                  <a:gd name="connsiteX1" fmla="*/ 330120 w 1150306"/>
                  <a:gd name="connsiteY1" fmla="*/ 342428 h 1022331"/>
                  <a:gd name="connsiteX2" fmla="*/ 1150307 w 1150306"/>
                  <a:gd name="connsiteY2" fmla="*/ 2223 h 1022331"/>
                  <a:gd name="connsiteX0" fmla="*/ 6176 w 1150306"/>
                  <a:gd name="connsiteY0" fmla="*/ 1020108 h 1020108"/>
                  <a:gd name="connsiteX1" fmla="*/ 330120 w 1150306"/>
                  <a:gd name="connsiteY1" fmla="*/ 340205 h 1020108"/>
                  <a:gd name="connsiteX2" fmla="*/ 1150307 w 1150306"/>
                  <a:gd name="connsiteY2" fmla="*/ 0 h 102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06" h="1020108">
                    <a:moveTo>
                      <a:pt x="6176" y="1020108"/>
                    </a:moveTo>
                    <a:cubicBezTo>
                      <a:pt x="-35377" y="795725"/>
                      <a:pt x="139432" y="510223"/>
                      <a:pt x="330120" y="340205"/>
                    </a:cubicBezTo>
                    <a:cubicBezTo>
                      <a:pt x="520809" y="170187"/>
                      <a:pt x="838496" y="72822"/>
                      <a:pt x="1150307" y="0"/>
                    </a:cubicBezTo>
                  </a:path>
                </a:pathLst>
              </a:cu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oval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3149827" y="3510196"/>
                <a:ext cx="26957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2</a:t>
                </a: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1128562" y="2417258"/>
            <a:ext cx="1330474" cy="1586242"/>
            <a:chOff x="1399490" y="2417258"/>
            <a:chExt cx="1330474" cy="1586242"/>
          </a:xfrm>
        </p:grpSpPr>
        <p:sp>
          <p:nvSpPr>
            <p:cNvPr id="58" name="Freeform 57"/>
            <p:cNvSpPr/>
            <p:nvPr/>
          </p:nvSpPr>
          <p:spPr bwMode="auto">
            <a:xfrm>
              <a:off x="1399490" y="2417258"/>
              <a:ext cx="1330474" cy="1586242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505667"/>
                <a:gd name="connsiteY0" fmla="*/ 1285080 h 1285080"/>
                <a:gd name="connsiteX1" fmla="*/ 433137 w 1505667"/>
                <a:gd name="connsiteY1" fmla="*/ 432556 h 1285080"/>
                <a:gd name="connsiteX2" fmla="*/ 1505667 w 1505667"/>
                <a:gd name="connsiteY2" fmla="*/ 0 h 1285080"/>
                <a:gd name="connsiteX0" fmla="*/ 0 w 1505667"/>
                <a:gd name="connsiteY0" fmla="*/ 1285080 h 1285080"/>
                <a:gd name="connsiteX1" fmla="*/ 433137 w 1505667"/>
                <a:gd name="connsiteY1" fmla="*/ 432556 h 1285080"/>
                <a:gd name="connsiteX2" fmla="*/ 1505667 w 1505667"/>
                <a:gd name="connsiteY2" fmla="*/ 0 h 1285080"/>
                <a:gd name="connsiteX0" fmla="*/ 0 w 1505667"/>
                <a:gd name="connsiteY0" fmla="*/ 1285080 h 1285080"/>
                <a:gd name="connsiteX1" fmla="*/ 463873 w 1505667"/>
                <a:gd name="connsiteY1" fmla="*/ 328160 h 1285080"/>
                <a:gd name="connsiteX2" fmla="*/ 1505667 w 1505667"/>
                <a:gd name="connsiteY2" fmla="*/ 0 h 1285080"/>
                <a:gd name="connsiteX0" fmla="*/ 0 w 1298724"/>
                <a:gd name="connsiteY0" fmla="*/ 1588655 h 1588655"/>
                <a:gd name="connsiteX1" fmla="*/ 463873 w 1298724"/>
                <a:gd name="connsiteY1" fmla="*/ 631735 h 1588655"/>
                <a:gd name="connsiteX2" fmla="*/ 1298724 w 1298724"/>
                <a:gd name="connsiteY2" fmla="*/ 0 h 1588655"/>
                <a:gd name="connsiteX0" fmla="*/ 0 w 1298724"/>
                <a:gd name="connsiteY0" fmla="*/ 1588655 h 1588655"/>
                <a:gd name="connsiteX1" fmla="*/ 333932 w 1298724"/>
                <a:gd name="connsiteY1" fmla="*/ 542997 h 1588655"/>
                <a:gd name="connsiteX2" fmla="*/ 1298724 w 1298724"/>
                <a:gd name="connsiteY2" fmla="*/ 0 h 1588655"/>
                <a:gd name="connsiteX0" fmla="*/ 0 w 1298724"/>
                <a:gd name="connsiteY0" fmla="*/ 1588655 h 1588655"/>
                <a:gd name="connsiteX1" fmla="*/ 333932 w 1298724"/>
                <a:gd name="connsiteY1" fmla="*/ 542997 h 1588655"/>
                <a:gd name="connsiteX2" fmla="*/ 1298724 w 1298724"/>
                <a:gd name="connsiteY2" fmla="*/ 0 h 1588655"/>
                <a:gd name="connsiteX0" fmla="*/ 0 w 1298724"/>
                <a:gd name="connsiteY0" fmla="*/ 1588655 h 1588655"/>
                <a:gd name="connsiteX1" fmla="*/ 564938 w 1298724"/>
                <a:gd name="connsiteY1" fmla="*/ 767175 h 1588655"/>
                <a:gd name="connsiteX2" fmla="*/ 1298724 w 1298724"/>
                <a:gd name="connsiteY2" fmla="*/ 0 h 1588655"/>
                <a:gd name="connsiteX0" fmla="*/ 0 w 1298724"/>
                <a:gd name="connsiteY0" fmla="*/ 1588655 h 1588655"/>
                <a:gd name="connsiteX1" fmla="*/ 564938 w 1298724"/>
                <a:gd name="connsiteY1" fmla="*/ 767175 h 1588655"/>
                <a:gd name="connsiteX2" fmla="*/ 1298724 w 1298724"/>
                <a:gd name="connsiteY2" fmla="*/ 0 h 1588655"/>
                <a:gd name="connsiteX0" fmla="*/ 0 w 1298724"/>
                <a:gd name="connsiteY0" fmla="*/ 1588655 h 1588655"/>
                <a:gd name="connsiteX1" fmla="*/ 564938 w 1298724"/>
                <a:gd name="connsiteY1" fmla="*/ 767175 h 1588655"/>
                <a:gd name="connsiteX2" fmla="*/ 1298724 w 1298724"/>
                <a:gd name="connsiteY2" fmla="*/ 0 h 1588655"/>
                <a:gd name="connsiteX0" fmla="*/ 0 w 1298724"/>
                <a:gd name="connsiteY0" fmla="*/ 1588655 h 1588655"/>
                <a:gd name="connsiteX1" fmla="*/ 564938 w 1298724"/>
                <a:gd name="connsiteY1" fmla="*/ 767175 h 1588655"/>
                <a:gd name="connsiteX2" fmla="*/ 1298724 w 1298724"/>
                <a:gd name="connsiteY2" fmla="*/ 0 h 1588655"/>
                <a:gd name="connsiteX0" fmla="*/ 0 w 1330474"/>
                <a:gd name="connsiteY0" fmla="*/ 1539357 h 1539357"/>
                <a:gd name="connsiteX1" fmla="*/ 564938 w 1330474"/>
                <a:gd name="connsiteY1" fmla="*/ 717877 h 1539357"/>
                <a:gd name="connsiteX2" fmla="*/ 1330474 w 1330474"/>
                <a:gd name="connsiteY2" fmla="*/ 0 h 1539357"/>
                <a:gd name="connsiteX0" fmla="*/ 0 w 1330474"/>
                <a:gd name="connsiteY0" fmla="*/ 1539357 h 1539357"/>
                <a:gd name="connsiteX1" fmla="*/ 412538 w 1330474"/>
                <a:gd name="connsiteY1" fmla="*/ 711715 h 1539357"/>
                <a:gd name="connsiteX2" fmla="*/ 1330474 w 1330474"/>
                <a:gd name="connsiteY2" fmla="*/ 0 h 1539357"/>
                <a:gd name="connsiteX0" fmla="*/ 0 w 1330474"/>
                <a:gd name="connsiteY0" fmla="*/ 1539357 h 1539357"/>
                <a:gd name="connsiteX1" fmla="*/ 412538 w 1330474"/>
                <a:gd name="connsiteY1" fmla="*/ 711715 h 1539357"/>
                <a:gd name="connsiteX2" fmla="*/ 1330474 w 1330474"/>
                <a:gd name="connsiteY2" fmla="*/ 0 h 1539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0474" h="1539357">
                  <a:moveTo>
                    <a:pt x="0" y="1539357"/>
                  </a:moveTo>
                  <a:cubicBezTo>
                    <a:pt x="6302" y="1092469"/>
                    <a:pt x="120942" y="968274"/>
                    <a:pt x="412538" y="711715"/>
                  </a:cubicBezTo>
                  <a:cubicBezTo>
                    <a:pt x="704134" y="455156"/>
                    <a:pt x="1029635" y="478710"/>
                    <a:pt x="1330474" y="0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2057622" y="2639924"/>
              <a:ext cx="2695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031143" y="3313680"/>
            <a:ext cx="1111147" cy="557741"/>
            <a:chOff x="2302071" y="3313680"/>
            <a:chExt cx="1111147" cy="557741"/>
          </a:xfrm>
        </p:grpSpPr>
        <p:sp>
          <p:nvSpPr>
            <p:cNvPr id="92" name="Freeform 91"/>
            <p:cNvSpPr/>
            <p:nvPr/>
          </p:nvSpPr>
          <p:spPr bwMode="auto">
            <a:xfrm rot="19743551" flipV="1">
              <a:off x="2302071" y="3313680"/>
              <a:ext cx="1111147" cy="343436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91105 h 1191105"/>
                <a:gd name="connsiteX1" fmla="*/ 679770 w 1513553"/>
                <a:gd name="connsiteY1" fmla="*/ 85241 h 1191105"/>
                <a:gd name="connsiteX2" fmla="*/ 1513553 w 1513553"/>
                <a:gd name="connsiteY2" fmla="*/ 138341 h 1191105"/>
                <a:gd name="connsiteX0" fmla="*/ 0 w 1513553"/>
                <a:gd name="connsiteY0" fmla="*/ 1150915 h 1150915"/>
                <a:gd name="connsiteX1" fmla="*/ 622289 w 1513553"/>
                <a:gd name="connsiteY1" fmla="*/ 128794 h 1150915"/>
                <a:gd name="connsiteX2" fmla="*/ 1513553 w 1513553"/>
                <a:gd name="connsiteY2" fmla="*/ 98151 h 1150915"/>
                <a:gd name="connsiteX0" fmla="*/ 0 w 1513553"/>
                <a:gd name="connsiteY0" fmla="*/ 1144674 h 1144674"/>
                <a:gd name="connsiteX1" fmla="*/ 629505 w 1513553"/>
                <a:gd name="connsiteY1" fmla="*/ 139856 h 1144674"/>
                <a:gd name="connsiteX2" fmla="*/ 1513553 w 1513553"/>
                <a:gd name="connsiteY2" fmla="*/ 91910 h 1144674"/>
                <a:gd name="connsiteX0" fmla="*/ 0 w 1513553"/>
                <a:gd name="connsiteY0" fmla="*/ 1157984 h 1157984"/>
                <a:gd name="connsiteX1" fmla="*/ 629505 w 1513553"/>
                <a:gd name="connsiteY1" fmla="*/ 153166 h 1157984"/>
                <a:gd name="connsiteX2" fmla="*/ 1513553 w 1513553"/>
                <a:gd name="connsiteY2" fmla="*/ 105220 h 1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3553" h="1157984">
                  <a:moveTo>
                    <a:pt x="0" y="1157984"/>
                  </a:moveTo>
                  <a:cubicBezTo>
                    <a:pt x="55742" y="773412"/>
                    <a:pt x="365432" y="324913"/>
                    <a:pt x="629505" y="153166"/>
                  </a:cubicBezTo>
                  <a:cubicBezTo>
                    <a:pt x="893578" y="-18581"/>
                    <a:pt x="1181421" y="-61515"/>
                    <a:pt x="1513553" y="105220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755786" y="359442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363596" y="3002818"/>
            <a:ext cx="847776" cy="1014604"/>
            <a:chOff x="3634524" y="3002818"/>
            <a:chExt cx="847776" cy="1014604"/>
          </a:xfrm>
        </p:grpSpPr>
        <p:sp>
          <p:nvSpPr>
            <p:cNvPr id="86" name="Freeform 85"/>
            <p:cNvSpPr/>
            <p:nvPr/>
          </p:nvSpPr>
          <p:spPr bwMode="auto">
            <a:xfrm rot="3623998">
              <a:off x="3551110" y="3086232"/>
              <a:ext cx="1014604" cy="847776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91105 h 1191105"/>
                <a:gd name="connsiteX1" fmla="*/ 679770 w 1513553"/>
                <a:gd name="connsiteY1" fmla="*/ 85241 h 1191105"/>
                <a:gd name="connsiteX2" fmla="*/ 1513553 w 1513553"/>
                <a:gd name="connsiteY2" fmla="*/ 138341 h 1191105"/>
                <a:gd name="connsiteX0" fmla="*/ 0 w 1513553"/>
                <a:gd name="connsiteY0" fmla="*/ 1150915 h 1150915"/>
                <a:gd name="connsiteX1" fmla="*/ 622289 w 1513553"/>
                <a:gd name="connsiteY1" fmla="*/ 128794 h 1150915"/>
                <a:gd name="connsiteX2" fmla="*/ 1513553 w 1513553"/>
                <a:gd name="connsiteY2" fmla="*/ 98151 h 1150915"/>
                <a:gd name="connsiteX0" fmla="*/ 0 w 1513553"/>
                <a:gd name="connsiteY0" fmla="*/ 1144674 h 1144674"/>
                <a:gd name="connsiteX1" fmla="*/ 629505 w 1513553"/>
                <a:gd name="connsiteY1" fmla="*/ 139856 h 1144674"/>
                <a:gd name="connsiteX2" fmla="*/ 1513553 w 1513553"/>
                <a:gd name="connsiteY2" fmla="*/ 91910 h 1144674"/>
                <a:gd name="connsiteX0" fmla="*/ 0 w 1513553"/>
                <a:gd name="connsiteY0" fmla="*/ 1157984 h 1157984"/>
                <a:gd name="connsiteX1" fmla="*/ 629505 w 1513553"/>
                <a:gd name="connsiteY1" fmla="*/ 153166 h 1157984"/>
                <a:gd name="connsiteX2" fmla="*/ 1513553 w 1513553"/>
                <a:gd name="connsiteY2" fmla="*/ 105220 h 1157984"/>
                <a:gd name="connsiteX0" fmla="*/ 0 w 1513553"/>
                <a:gd name="connsiteY0" fmla="*/ 1103721 h 1103721"/>
                <a:gd name="connsiteX1" fmla="*/ 576790 w 1513553"/>
                <a:gd name="connsiteY1" fmla="*/ 337247 h 1103721"/>
                <a:gd name="connsiteX2" fmla="*/ 1513553 w 1513553"/>
                <a:gd name="connsiteY2" fmla="*/ 50957 h 1103721"/>
                <a:gd name="connsiteX0" fmla="*/ 0 w 1513553"/>
                <a:gd name="connsiteY0" fmla="*/ 1103721 h 1103721"/>
                <a:gd name="connsiteX1" fmla="*/ 576790 w 1513553"/>
                <a:gd name="connsiteY1" fmla="*/ 337247 h 1103721"/>
                <a:gd name="connsiteX2" fmla="*/ 1513553 w 1513553"/>
                <a:gd name="connsiteY2" fmla="*/ 50957 h 1103721"/>
                <a:gd name="connsiteX0" fmla="*/ 0 w 1513553"/>
                <a:gd name="connsiteY0" fmla="*/ 1114900 h 1114900"/>
                <a:gd name="connsiteX1" fmla="*/ 666264 w 1513553"/>
                <a:gd name="connsiteY1" fmla="*/ 270088 h 1114900"/>
                <a:gd name="connsiteX2" fmla="*/ 1513553 w 1513553"/>
                <a:gd name="connsiteY2" fmla="*/ 62136 h 1114900"/>
                <a:gd name="connsiteX0" fmla="*/ 0 w 1499601"/>
                <a:gd name="connsiteY0" fmla="*/ 1135656 h 1135656"/>
                <a:gd name="connsiteX1" fmla="*/ 666264 w 1499601"/>
                <a:gd name="connsiteY1" fmla="*/ 290844 h 1135656"/>
                <a:gd name="connsiteX2" fmla="*/ 1499601 w 1499601"/>
                <a:gd name="connsiteY2" fmla="*/ 58148 h 1135656"/>
                <a:gd name="connsiteX0" fmla="*/ 0 w 1499601"/>
                <a:gd name="connsiteY0" fmla="*/ 1077508 h 1077508"/>
                <a:gd name="connsiteX1" fmla="*/ 666264 w 1499601"/>
                <a:gd name="connsiteY1" fmla="*/ 232696 h 1077508"/>
                <a:gd name="connsiteX2" fmla="*/ 1499601 w 1499601"/>
                <a:gd name="connsiteY2" fmla="*/ 0 h 107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9601" h="1077508">
                  <a:moveTo>
                    <a:pt x="0" y="1077508"/>
                  </a:moveTo>
                  <a:cubicBezTo>
                    <a:pt x="177548" y="719343"/>
                    <a:pt x="402191" y="404443"/>
                    <a:pt x="666264" y="232696"/>
                  </a:cubicBezTo>
                  <a:cubicBezTo>
                    <a:pt x="930337" y="60949"/>
                    <a:pt x="1291839" y="11175"/>
                    <a:pt x="1499601" y="0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3790998" y="3015249"/>
              <a:ext cx="2695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</a:t>
              </a:r>
            </a:p>
          </p:txBody>
        </p:sp>
      </p:grpSp>
      <p:sp>
        <p:nvSpPr>
          <p:cNvPr id="84" name="Freeform 83"/>
          <p:cNvSpPr/>
          <p:nvPr/>
        </p:nvSpPr>
        <p:spPr bwMode="auto">
          <a:xfrm rot="8399485">
            <a:off x="4299656" y="3852430"/>
            <a:ext cx="255060" cy="257399"/>
          </a:xfrm>
          <a:custGeom>
            <a:avLst/>
            <a:gdLst>
              <a:gd name="connsiteX0" fmla="*/ 0 w 1292536"/>
              <a:gd name="connsiteY0" fmla="*/ 1911303 h 1911303"/>
              <a:gd name="connsiteX1" fmla="*/ 137504 w 1292536"/>
              <a:gd name="connsiteY1" fmla="*/ 721895 h 1911303"/>
              <a:gd name="connsiteX2" fmla="*/ 749396 w 1292536"/>
              <a:gd name="connsiteY2" fmla="*/ 137504 h 1911303"/>
              <a:gd name="connsiteX3" fmla="*/ 1292536 w 1292536"/>
              <a:gd name="connsiteY3" fmla="*/ 0 h 1911303"/>
              <a:gd name="connsiteX0" fmla="*/ 11065 w 1303601"/>
              <a:gd name="connsiteY0" fmla="*/ 1911303 h 1911303"/>
              <a:gd name="connsiteX1" fmla="*/ 148569 w 1303601"/>
              <a:gd name="connsiteY1" fmla="*/ 721895 h 1911303"/>
              <a:gd name="connsiteX2" fmla="*/ 1303601 w 1303601"/>
              <a:gd name="connsiteY2" fmla="*/ 0 h 1911303"/>
              <a:gd name="connsiteX0" fmla="*/ 0 w 1292536"/>
              <a:gd name="connsiteY0" fmla="*/ 1911303 h 1911303"/>
              <a:gd name="connsiteX1" fmla="*/ 281883 w 1292536"/>
              <a:gd name="connsiteY1" fmla="*/ 563765 h 1911303"/>
              <a:gd name="connsiteX2" fmla="*/ 1292536 w 1292536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0 w 1595044"/>
              <a:gd name="connsiteY0" fmla="*/ 1429581 h 1429581"/>
              <a:gd name="connsiteX1" fmla="*/ 281883 w 1595044"/>
              <a:gd name="connsiteY1" fmla="*/ 82043 h 1429581"/>
              <a:gd name="connsiteX2" fmla="*/ 1595044 w 1595044"/>
              <a:gd name="connsiteY2" fmla="*/ 102669 h 1429581"/>
              <a:gd name="connsiteX0" fmla="*/ 0 w 1595044"/>
              <a:gd name="connsiteY0" fmla="*/ 1484565 h 1484565"/>
              <a:gd name="connsiteX1" fmla="*/ 281883 w 1595044"/>
              <a:gd name="connsiteY1" fmla="*/ 137027 h 1484565"/>
              <a:gd name="connsiteX2" fmla="*/ 1595044 w 1595044"/>
              <a:gd name="connsiteY2" fmla="*/ 157653 h 1484565"/>
              <a:gd name="connsiteX0" fmla="*/ 0 w 1595044"/>
              <a:gd name="connsiteY0" fmla="*/ 1380248 h 1380248"/>
              <a:gd name="connsiteX1" fmla="*/ 391886 w 1595044"/>
              <a:gd name="connsiteY1" fmla="*/ 362719 h 1380248"/>
              <a:gd name="connsiteX2" fmla="*/ 1595044 w 1595044"/>
              <a:gd name="connsiteY2" fmla="*/ 53336 h 1380248"/>
              <a:gd name="connsiteX0" fmla="*/ 0 w 1595044"/>
              <a:gd name="connsiteY0" fmla="*/ 1326912 h 1326912"/>
              <a:gd name="connsiteX1" fmla="*/ 391886 w 1595044"/>
              <a:gd name="connsiteY1" fmla="*/ 309383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05667"/>
              <a:gd name="connsiteY0" fmla="*/ 1292537 h 1292537"/>
              <a:gd name="connsiteX1" fmla="*/ 433137 w 1505667"/>
              <a:gd name="connsiteY1" fmla="*/ 440013 h 1292537"/>
              <a:gd name="connsiteX2" fmla="*/ 1505667 w 1505667"/>
              <a:gd name="connsiteY2" fmla="*/ 0 h 1292537"/>
              <a:gd name="connsiteX0" fmla="*/ 0 w 1046362"/>
              <a:gd name="connsiteY0" fmla="*/ 1490854 h 1490854"/>
              <a:gd name="connsiteX1" fmla="*/ 433137 w 1046362"/>
              <a:gd name="connsiteY1" fmla="*/ 638330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257263 w 1046362"/>
              <a:gd name="connsiteY1" fmla="*/ 494427 h 1490854"/>
              <a:gd name="connsiteX2" fmla="*/ 1046362 w 1046362"/>
              <a:gd name="connsiteY2" fmla="*/ 0 h 1490854"/>
              <a:gd name="connsiteX0" fmla="*/ 0 w 1513248"/>
              <a:gd name="connsiteY0" fmla="*/ 1048278 h 1048278"/>
              <a:gd name="connsiteX1" fmla="*/ 257263 w 1513248"/>
              <a:gd name="connsiteY1" fmla="*/ 51851 h 1048278"/>
              <a:gd name="connsiteX2" fmla="*/ 1513248 w 1513248"/>
              <a:gd name="connsiteY2" fmla="*/ 77986 h 1048278"/>
              <a:gd name="connsiteX0" fmla="*/ 0 w 1513248"/>
              <a:gd name="connsiteY0" fmla="*/ 1356322 h 1356322"/>
              <a:gd name="connsiteX1" fmla="*/ 257263 w 1513248"/>
              <a:gd name="connsiteY1" fmla="*/ 359895 h 1356322"/>
              <a:gd name="connsiteX2" fmla="*/ 1513248 w 1513248"/>
              <a:gd name="connsiteY2" fmla="*/ 386030 h 1356322"/>
              <a:gd name="connsiteX0" fmla="*/ 0 w 1513248"/>
              <a:gd name="connsiteY0" fmla="*/ 1487131 h 1487131"/>
              <a:gd name="connsiteX1" fmla="*/ 542948 w 1513248"/>
              <a:gd name="connsiteY1" fmla="*/ 177570 h 1487131"/>
              <a:gd name="connsiteX2" fmla="*/ 1513248 w 1513248"/>
              <a:gd name="connsiteY2" fmla="*/ 516839 h 1487131"/>
              <a:gd name="connsiteX0" fmla="*/ 0 w 1481271"/>
              <a:gd name="connsiteY0" fmla="*/ 1541224 h 1541224"/>
              <a:gd name="connsiteX1" fmla="*/ 542948 w 1481271"/>
              <a:gd name="connsiteY1" fmla="*/ 231663 h 1541224"/>
              <a:gd name="connsiteX2" fmla="*/ 1481271 w 1481271"/>
              <a:gd name="connsiteY2" fmla="*/ 475310 h 1541224"/>
              <a:gd name="connsiteX0" fmla="*/ 0 w 1481271"/>
              <a:gd name="connsiteY0" fmla="*/ 1437657 h 1437657"/>
              <a:gd name="connsiteX1" fmla="*/ 542948 w 1481271"/>
              <a:gd name="connsiteY1" fmla="*/ 128096 h 1437657"/>
              <a:gd name="connsiteX2" fmla="*/ 1481271 w 1481271"/>
              <a:gd name="connsiteY2" fmla="*/ 371743 h 1437657"/>
              <a:gd name="connsiteX0" fmla="*/ 0 w 1513553"/>
              <a:gd name="connsiteY0" fmla="*/ 1431752 h 1431752"/>
              <a:gd name="connsiteX1" fmla="*/ 542948 w 1513553"/>
              <a:gd name="connsiteY1" fmla="*/ 122191 h 1431752"/>
              <a:gd name="connsiteX2" fmla="*/ 1513553 w 1513553"/>
              <a:gd name="connsiteY2" fmla="*/ 378988 h 1431752"/>
              <a:gd name="connsiteX0" fmla="*/ 0 w 1513553"/>
              <a:gd name="connsiteY0" fmla="*/ 1328100 h 1328100"/>
              <a:gd name="connsiteX1" fmla="*/ 679770 w 1513553"/>
              <a:gd name="connsiteY1" fmla="*/ 222236 h 1328100"/>
              <a:gd name="connsiteX2" fmla="*/ 1513553 w 1513553"/>
              <a:gd name="connsiteY2" fmla="*/ 275336 h 1328100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165617 h 1165617"/>
              <a:gd name="connsiteX1" fmla="*/ 560493 w 1513553"/>
              <a:gd name="connsiteY1" fmla="*/ 145549 h 1165617"/>
              <a:gd name="connsiteX2" fmla="*/ 1513553 w 1513553"/>
              <a:gd name="connsiteY2" fmla="*/ 112853 h 1165617"/>
              <a:gd name="connsiteX0" fmla="*/ 0 w 1144130"/>
              <a:gd name="connsiteY0" fmla="*/ 1146375 h 1146375"/>
              <a:gd name="connsiteX1" fmla="*/ 560493 w 1144130"/>
              <a:gd name="connsiteY1" fmla="*/ 126307 h 1146375"/>
              <a:gd name="connsiteX2" fmla="*/ 1144131 w 1144130"/>
              <a:gd name="connsiteY2" fmla="*/ 126267 h 1146375"/>
              <a:gd name="connsiteX0" fmla="*/ 0 w 1144132"/>
              <a:gd name="connsiteY0" fmla="*/ 1080349 h 1080349"/>
              <a:gd name="connsiteX1" fmla="*/ 473790 w 1144132"/>
              <a:gd name="connsiteY1" fmla="*/ 278032 h 1080349"/>
              <a:gd name="connsiteX2" fmla="*/ 1144131 w 1144132"/>
              <a:gd name="connsiteY2" fmla="*/ 60241 h 1080349"/>
              <a:gd name="connsiteX0" fmla="*/ 0 w 1144130"/>
              <a:gd name="connsiteY0" fmla="*/ 1024993 h 1024993"/>
              <a:gd name="connsiteX1" fmla="*/ 473790 w 1144130"/>
              <a:gd name="connsiteY1" fmla="*/ 222676 h 1024993"/>
              <a:gd name="connsiteX2" fmla="*/ 1144131 w 1144130"/>
              <a:gd name="connsiteY2" fmla="*/ 4885 h 1024993"/>
              <a:gd name="connsiteX0" fmla="*/ 0 w 1144130"/>
              <a:gd name="connsiteY0" fmla="*/ 1022169 h 1022169"/>
              <a:gd name="connsiteX1" fmla="*/ 277022 w 1144130"/>
              <a:gd name="connsiteY1" fmla="*/ 359676 h 1022169"/>
              <a:gd name="connsiteX2" fmla="*/ 1144131 w 1144130"/>
              <a:gd name="connsiteY2" fmla="*/ 2061 h 1022169"/>
              <a:gd name="connsiteX0" fmla="*/ 0 w 1144130"/>
              <a:gd name="connsiteY0" fmla="*/ 1022331 h 1022331"/>
              <a:gd name="connsiteX1" fmla="*/ 323944 w 1144130"/>
              <a:gd name="connsiteY1" fmla="*/ 342428 h 1022331"/>
              <a:gd name="connsiteX2" fmla="*/ 1144131 w 1144130"/>
              <a:gd name="connsiteY2" fmla="*/ 2223 h 1022331"/>
              <a:gd name="connsiteX0" fmla="*/ 0 w 1144130"/>
              <a:gd name="connsiteY0" fmla="*/ 1023806 h 1023806"/>
              <a:gd name="connsiteX1" fmla="*/ 190747 w 1144130"/>
              <a:gd name="connsiteY1" fmla="*/ 255165 h 1023806"/>
              <a:gd name="connsiteX2" fmla="*/ 1144131 w 1144130"/>
              <a:gd name="connsiteY2" fmla="*/ 3698 h 1023806"/>
              <a:gd name="connsiteX0" fmla="*/ 1 w 1164020"/>
              <a:gd name="connsiteY0" fmla="*/ 944714 h 944716"/>
              <a:gd name="connsiteX1" fmla="*/ 210637 w 1164020"/>
              <a:gd name="connsiteY1" fmla="*/ 254849 h 944716"/>
              <a:gd name="connsiteX2" fmla="*/ 1164021 w 1164020"/>
              <a:gd name="connsiteY2" fmla="*/ 3382 h 944716"/>
              <a:gd name="connsiteX0" fmla="*/ 27476 w 1191495"/>
              <a:gd name="connsiteY0" fmla="*/ 944714 h 944713"/>
              <a:gd name="connsiteX1" fmla="*/ 238112 w 1191495"/>
              <a:gd name="connsiteY1" fmla="*/ 254849 h 944713"/>
              <a:gd name="connsiteX2" fmla="*/ 1191496 w 1191495"/>
              <a:gd name="connsiteY2" fmla="*/ 3382 h 944713"/>
              <a:gd name="connsiteX0" fmla="*/ 27476 w 1191495"/>
              <a:gd name="connsiteY0" fmla="*/ 978954 h 978953"/>
              <a:gd name="connsiteX1" fmla="*/ 238112 w 1191495"/>
              <a:gd name="connsiteY1" fmla="*/ 289089 h 978953"/>
              <a:gd name="connsiteX2" fmla="*/ 1191496 w 1191495"/>
              <a:gd name="connsiteY2" fmla="*/ 37622 h 978953"/>
              <a:gd name="connsiteX0" fmla="*/ 18901 w 1182920"/>
              <a:gd name="connsiteY0" fmla="*/ 986824 h 986823"/>
              <a:gd name="connsiteX1" fmla="*/ 312782 w 1182920"/>
              <a:gd name="connsiteY1" fmla="*/ 237750 h 986823"/>
              <a:gd name="connsiteX2" fmla="*/ 1182921 w 1182920"/>
              <a:gd name="connsiteY2" fmla="*/ 45492 h 986823"/>
              <a:gd name="connsiteX0" fmla="*/ 22376 w 1186395"/>
              <a:gd name="connsiteY0" fmla="*/ 981411 h 981410"/>
              <a:gd name="connsiteX1" fmla="*/ 275612 w 1186395"/>
              <a:gd name="connsiteY1" fmla="*/ 270776 h 981410"/>
              <a:gd name="connsiteX2" fmla="*/ 1186396 w 1186395"/>
              <a:gd name="connsiteY2" fmla="*/ 40079 h 981410"/>
              <a:gd name="connsiteX0" fmla="*/ 19035 w 1183054"/>
              <a:gd name="connsiteY0" fmla="*/ 971342 h 971341"/>
              <a:gd name="connsiteX1" fmla="*/ 311103 w 1183054"/>
              <a:gd name="connsiteY1" fmla="*/ 366094 h 971341"/>
              <a:gd name="connsiteX2" fmla="*/ 1183055 w 1183054"/>
              <a:gd name="connsiteY2" fmla="*/ 30010 h 971341"/>
              <a:gd name="connsiteX0" fmla="*/ 19035 w 1121389"/>
              <a:gd name="connsiteY0" fmla="*/ 917908 h 917907"/>
              <a:gd name="connsiteX1" fmla="*/ 311103 w 1121389"/>
              <a:gd name="connsiteY1" fmla="*/ 312660 h 917907"/>
              <a:gd name="connsiteX2" fmla="*/ 1121387 w 1121389"/>
              <a:gd name="connsiteY2" fmla="*/ 34895 h 917907"/>
              <a:gd name="connsiteX0" fmla="*/ 19035 w 1121389"/>
              <a:gd name="connsiteY0" fmla="*/ 883013 h 883012"/>
              <a:gd name="connsiteX1" fmla="*/ 311103 w 1121389"/>
              <a:gd name="connsiteY1" fmla="*/ 277765 h 883012"/>
              <a:gd name="connsiteX2" fmla="*/ 1121387 w 1121389"/>
              <a:gd name="connsiteY2" fmla="*/ 0 h 883012"/>
              <a:gd name="connsiteX0" fmla="*/ 1 w 1102355"/>
              <a:gd name="connsiteY0" fmla="*/ 883013 h 883012"/>
              <a:gd name="connsiteX1" fmla="*/ 292069 w 1102355"/>
              <a:gd name="connsiteY1" fmla="*/ 277765 h 883012"/>
              <a:gd name="connsiteX2" fmla="*/ 1102353 w 1102355"/>
              <a:gd name="connsiteY2" fmla="*/ 0 h 883012"/>
              <a:gd name="connsiteX0" fmla="*/ 1 w 1102355"/>
              <a:gd name="connsiteY0" fmla="*/ 883013 h 883012"/>
              <a:gd name="connsiteX1" fmla="*/ 336155 w 1102355"/>
              <a:gd name="connsiteY1" fmla="*/ 307135 h 883012"/>
              <a:gd name="connsiteX2" fmla="*/ 1102353 w 1102355"/>
              <a:gd name="connsiteY2" fmla="*/ 0 h 88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2355" h="883012">
                <a:moveTo>
                  <a:pt x="1" y="883013"/>
                </a:moveTo>
                <a:cubicBezTo>
                  <a:pt x="36870" y="662568"/>
                  <a:pt x="142152" y="464024"/>
                  <a:pt x="336155" y="307135"/>
                </a:cubicBezTo>
                <a:cubicBezTo>
                  <a:pt x="530158" y="150246"/>
                  <a:pt x="726662" y="58424"/>
                  <a:pt x="1102353" y="0"/>
                </a:cubicBez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headEnd type="oval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grpSp>
        <p:nvGrpSpPr>
          <p:cNvPr id="147" name="Group 146"/>
          <p:cNvGrpSpPr/>
          <p:nvPr/>
        </p:nvGrpSpPr>
        <p:grpSpPr>
          <a:xfrm>
            <a:off x="3152535" y="2690806"/>
            <a:ext cx="422876" cy="562190"/>
            <a:chOff x="3423463" y="2690806"/>
            <a:chExt cx="422876" cy="562190"/>
          </a:xfrm>
        </p:grpSpPr>
        <p:sp>
          <p:nvSpPr>
            <p:cNvPr id="90" name="Freeform 89"/>
            <p:cNvSpPr/>
            <p:nvPr/>
          </p:nvSpPr>
          <p:spPr bwMode="auto">
            <a:xfrm rot="15985676" flipV="1">
              <a:off x="3353806" y="2760463"/>
              <a:ext cx="562190" cy="422876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65617 h 1165617"/>
                <a:gd name="connsiteX1" fmla="*/ 560493 w 1513553"/>
                <a:gd name="connsiteY1" fmla="*/ 145549 h 1165617"/>
                <a:gd name="connsiteX2" fmla="*/ 1513553 w 1513553"/>
                <a:gd name="connsiteY2" fmla="*/ 112853 h 1165617"/>
                <a:gd name="connsiteX0" fmla="*/ 0 w 1144130"/>
                <a:gd name="connsiteY0" fmla="*/ 1146375 h 1146375"/>
                <a:gd name="connsiteX1" fmla="*/ 560493 w 1144130"/>
                <a:gd name="connsiteY1" fmla="*/ 126307 h 1146375"/>
                <a:gd name="connsiteX2" fmla="*/ 1144131 w 1144130"/>
                <a:gd name="connsiteY2" fmla="*/ 126267 h 1146375"/>
                <a:gd name="connsiteX0" fmla="*/ 0 w 1144132"/>
                <a:gd name="connsiteY0" fmla="*/ 1080349 h 1080349"/>
                <a:gd name="connsiteX1" fmla="*/ 473790 w 1144132"/>
                <a:gd name="connsiteY1" fmla="*/ 278032 h 1080349"/>
                <a:gd name="connsiteX2" fmla="*/ 1144131 w 1144132"/>
                <a:gd name="connsiteY2" fmla="*/ 60241 h 1080349"/>
                <a:gd name="connsiteX0" fmla="*/ 0 w 1144130"/>
                <a:gd name="connsiteY0" fmla="*/ 1024993 h 1024993"/>
                <a:gd name="connsiteX1" fmla="*/ 473790 w 1144130"/>
                <a:gd name="connsiteY1" fmla="*/ 222676 h 1024993"/>
                <a:gd name="connsiteX2" fmla="*/ 1144131 w 1144130"/>
                <a:gd name="connsiteY2" fmla="*/ 4885 h 102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4130" h="1024993">
                  <a:moveTo>
                    <a:pt x="0" y="1024993"/>
                  </a:moveTo>
                  <a:cubicBezTo>
                    <a:pt x="55742" y="640421"/>
                    <a:pt x="283102" y="392694"/>
                    <a:pt x="473790" y="222676"/>
                  </a:cubicBezTo>
                  <a:cubicBezTo>
                    <a:pt x="664479" y="52658"/>
                    <a:pt x="867400" y="-20420"/>
                    <a:pt x="1144131" y="4885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3501964" y="2862851"/>
              <a:ext cx="2695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</a:t>
              </a: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2851533" y="3955224"/>
            <a:ext cx="578241" cy="593131"/>
            <a:chOff x="3122461" y="3955224"/>
            <a:chExt cx="578241" cy="593131"/>
          </a:xfrm>
        </p:grpSpPr>
        <p:sp>
          <p:nvSpPr>
            <p:cNvPr id="85" name="Freeform 84"/>
            <p:cNvSpPr/>
            <p:nvPr/>
          </p:nvSpPr>
          <p:spPr bwMode="auto">
            <a:xfrm rot="15985676">
              <a:off x="3148832" y="3996485"/>
              <a:ext cx="593131" cy="510609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65617 h 1165617"/>
                <a:gd name="connsiteX1" fmla="*/ 560493 w 1513553"/>
                <a:gd name="connsiteY1" fmla="*/ 145549 h 1165617"/>
                <a:gd name="connsiteX2" fmla="*/ 1513553 w 1513553"/>
                <a:gd name="connsiteY2" fmla="*/ 112853 h 1165617"/>
                <a:gd name="connsiteX0" fmla="*/ 0 w 1144130"/>
                <a:gd name="connsiteY0" fmla="*/ 1146375 h 1146375"/>
                <a:gd name="connsiteX1" fmla="*/ 560493 w 1144130"/>
                <a:gd name="connsiteY1" fmla="*/ 126307 h 1146375"/>
                <a:gd name="connsiteX2" fmla="*/ 1144131 w 1144130"/>
                <a:gd name="connsiteY2" fmla="*/ 126267 h 1146375"/>
                <a:gd name="connsiteX0" fmla="*/ 0 w 1144132"/>
                <a:gd name="connsiteY0" fmla="*/ 1080349 h 1080349"/>
                <a:gd name="connsiteX1" fmla="*/ 473790 w 1144132"/>
                <a:gd name="connsiteY1" fmla="*/ 278032 h 1080349"/>
                <a:gd name="connsiteX2" fmla="*/ 1144131 w 1144132"/>
                <a:gd name="connsiteY2" fmla="*/ 60241 h 1080349"/>
                <a:gd name="connsiteX0" fmla="*/ 0 w 1144130"/>
                <a:gd name="connsiteY0" fmla="*/ 1024993 h 1024993"/>
                <a:gd name="connsiteX1" fmla="*/ 473790 w 1144130"/>
                <a:gd name="connsiteY1" fmla="*/ 222676 h 1024993"/>
                <a:gd name="connsiteX2" fmla="*/ 1144131 w 1144130"/>
                <a:gd name="connsiteY2" fmla="*/ 4885 h 102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4130" h="1024993">
                  <a:moveTo>
                    <a:pt x="0" y="1024993"/>
                  </a:moveTo>
                  <a:cubicBezTo>
                    <a:pt x="55742" y="640421"/>
                    <a:pt x="283102" y="392694"/>
                    <a:pt x="473790" y="222676"/>
                  </a:cubicBezTo>
                  <a:cubicBezTo>
                    <a:pt x="664479" y="52658"/>
                    <a:pt x="867400" y="-20420"/>
                    <a:pt x="1144131" y="4885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3122461" y="424758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 smtClean="0">
                  <a:solidFill>
                    <a:schemeClr val="bg1"/>
                  </a:solidFill>
                </a:rPr>
                <a:t>1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680084" y="2635377"/>
            <a:ext cx="841925" cy="1290477"/>
            <a:chOff x="951012" y="2635377"/>
            <a:chExt cx="841925" cy="1290477"/>
          </a:xfrm>
        </p:grpSpPr>
        <p:sp>
          <p:nvSpPr>
            <p:cNvPr id="165" name="Freeform 164"/>
            <p:cNvSpPr/>
            <p:nvPr/>
          </p:nvSpPr>
          <p:spPr bwMode="auto">
            <a:xfrm rot="18196363">
              <a:off x="836641" y="2969559"/>
              <a:ext cx="1290477" cy="622114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3553" h="1431752">
                  <a:moveTo>
                    <a:pt x="0" y="1431752"/>
                  </a:moveTo>
                  <a:cubicBezTo>
                    <a:pt x="6302" y="984864"/>
                    <a:pt x="290689" y="297652"/>
                    <a:pt x="542948" y="122191"/>
                  </a:cubicBezTo>
                  <a:cubicBezTo>
                    <a:pt x="795207" y="-53270"/>
                    <a:pt x="1185149" y="-95448"/>
                    <a:pt x="1513553" y="378988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951012" y="2885709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 smtClean="0">
                  <a:solidFill>
                    <a:schemeClr val="bg1"/>
                  </a:solidFill>
                </a:rPr>
                <a:t>5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8" name="Freeform 167"/>
          <p:cNvSpPr/>
          <p:nvPr/>
        </p:nvSpPr>
        <p:spPr bwMode="auto">
          <a:xfrm rot="11623248" flipV="1">
            <a:off x="3490059" y="2751234"/>
            <a:ext cx="1054760" cy="924979"/>
          </a:xfrm>
          <a:custGeom>
            <a:avLst/>
            <a:gdLst>
              <a:gd name="connsiteX0" fmla="*/ 0 w 1292536"/>
              <a:gd name="connsiteY0" fmla="*/ 1911303 h 1911303"/>
              <a:gd name="connsiteX1" fmla="*/ 137504 w 1292536"/>
              <a:gd name="connsiteY1" fmla="*/ 721895 h 1911303"/>
              <a:gd name="connsiteX2" fmla="*/ 749396 w 1292536"/>
              <a:gd name="connsiteY2" fmla="*/ 137504 h 1911303"/>
              <a:gd name="connsiteX3" fmla="*/ 1292536 w 1292536"/>
              <a:gd name="connsiteY3" fmla="*/ 0 h 1911303"/>
              <a:gd name="connsiteX0" fmla="*/ 11065 w 1303601"/>
              <a:gd name="connsiteY0" fmla="*/ 1911303 h 1911303"/>
              <a:gd name="connsiteX1" fmla="*/ 148569 w 1303601"/>
              <a:gd name="connsiteY1" fmla="*/ 721895 h 1911303"/>
              <a:gd name="connsiteX2" fmla="*/ 1303601 w 1303601"/>
              <a:gd name="connsiteY2" fmla="*/ 0 h 1911303"/>
              <a:gd name="connsiteX0" fmla="*/ 0 w 1292536"/>
              <a:gd name="connsiteY0" fmla="*/ 1911303 h 1911303"/>
              <a:gd name="connsiteX1" fmla="*/ 281883 w 1292536"/>
              <a:gd name="connsiteY1" fmla="*/ 563765 h 1911303"/>
              <a:gd name="connsiteX2" fmla="*/ 1292536 w 1292536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0 w 1595044"/>
              <a:gd name="connsiteY0" fmla="*/ 1429581 h 1429581"/>
              <a:gd name="connsiteX1" fmla="*/ 281883 w 1595044"/>
              <a:gd name="connsiteY1" fmla="*/ 82043 h 1429581"/>
              <a:gd name="connsiteX2" fmla="*/ 1595044 w 1595044"/>
              <a:gd name="connsiteY2" fmla="*/ 102669 h 1429581"/>
              <a:gd name="connsiteX0" fmla="*/ 0 w 1595044"/>
              <a:gd name="connsiteY0" fmla="*/ 1484565 h 1484565"/>
              <a:gd name="connsiteX1" fmla="*/ 281883 w 1595044"/>
              <a:gd name="connsiteY1" fmla="*/ 137027 h 1484565"/>
              <a:gd name="connsiteX2" fmla="*/ 1595044 w 1595044"/>
              <a:gd name="connsiteY2" fmla="*/ 157653 h 1484565"/>
              <a:gd name="connsiteX0" fmla="*/ 0 w 1595044"/>
              <a:gd name="connsiteY0" fmla="*/ 1380248 h 1380248"/>
              <a:gd name="connsiteX1" fmla="*/ 391886 w 1595044"/>
              <a:gd name="connsiteY1" fmla="*/ 362719 h 1380248"/>
              <a:gd name="connsiteX2" fmla="*/ 1595044 w 1595044"/>
              <a:gd name="connsiteY2" fmla="*/ 53336 h 1380248"/>
              <a:gd name="connsiteX0" fmla="*/ 0 w 1595044"/>
              <a:gd name="connsiteY0" fmla="*/ 1326912 h 1326912"/>
              <a:gd name="connsiteX1" fmla="*/ 391886 w 1595044"/>
              <a:gd name="connsiteY1" fmla="*/ 309383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05667"/>
              <a:gd name="connsiteY0" fmla="*/ 1292537 h 1292537"/>
              <a:gd name="connsiteX1" fmla="*/ 433137 w 1505667"/>
              <a:gd name="connsiteY1" fmla="*/ 440013 h 1292537"/>
              <a:gd name="connsiteX2" fmla="*/ 1505667 w 1505667"/>
              <a:gd name="connsiteY2" fmla="*/ 0 h 1292537"/>
              <a:gd name="connsiteX0" fmla="*/ 0 w 1046362"/>
              <a:gd name="connsiteY0" fmla="*/ 1490854 h 1490854"/>
              <a:gd name="connsiteX1" fmla="*/ 433137 w 1046362"/>
              <a:gd name="connsiteY1" fmla="*/ 638330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257263 w 1046362"/>
              <a:gd name="connsiteY1" fmla="*/ 494427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257263 w 1046362"/>
              <a:gd name="connsiteY1" fmla="*/ 494427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473020 w 1046362"/>
              <a:gd name="connsiteY1" fmla="*/ 387633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473020 w 1046362"/>
              <a:gd name="connsiteY1" fmla="*/ 387633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441458 w 1046362"/>
              <a:gd name="connsiteY1" fmla="*/ 359512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483574 w 1046362"/>
              <a:gd name="connsiteY1" fmla="*/ 407072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362205 w 1046362"/>
              <a:gd name="connsiteY1" fmla="*/ 275559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362205 w 1046362"/>
              <a:gd name="connsiteY1" fmla="*/ 275559 h 1490854"/>
              <a:gd name="connsiteX2" fmla="*/ 1046362 w 1046362"/>
              <a:gd name="connsiteY2" fmla="*/ 0 h 1490854"/>
              <a:gd name="connsiteX0" fmla="*/ 0 w 1020808"/>
              <a:gd name="connsiteY0" fmla="*/ 1448882 h 1448882"/>
              <a:gd name="connsiteX1" fmla="*/ 362205 w 1020808"/>
              <a:gd name="connsiteY1" fmla="*/ 233587 h 1448882"/>
              <a:gd name="connsiteX2" fmla="*/ 1020808 w 1020808"/>
              <a:gd name="connsiteY2" fmla="*/ -1 h 1448882"/>
              <a:gd name="connsiteX0" fmla="*/ 0 w 1020808"/>
              <a:gd name="connsiteY0" fmla="*/ 1461684 h 1461684"/>
              <a:gd name="connsiteX1" fmla="*/ 362205 w 1020808"/>
              <a:gd name="connsiteY1" fmla="*/ 246389 h 1461684"/>
              <a:gd name="connsiteX2" fmla="*/ 1020808 w 1020808"/>
              <a:gd name="connsiteY2" fmla="*/ 12801 h 1461684"/>
              <a:gd name="connsiteX0" fmla="*/ 0 w 1020808"/>
              <a:gd name="connsiteY0" fmla="*/ 1454972 h 1454972"/>
              <a:gd name="connsiteX1" fmla="*/ 282014 w 1020808"/>
              <a:gd name="connsiteY1" fmla="*/ 327565 h 1454972"/>
              <a:gd name="connsiteX2" fmla="*/ 1020808 w 1020808"/>
              <a:gd name="connsiteY2" fmla="*/ 6089 h 1454972"/>
              <a:gd name="connsiteX0" fmla="*/ 0 w 1020808"/>
              <a:gd name="connsiteY0" fmla="*/ 1454254 h 1454254"/>
              <a:gd name="connsiteX1" fmla="*/ 305757 w 1020808"/>
              <a:gd name="connsiteY1" fmla="*/ 347145 h 1454254"/>
              <a:gd name="connsiteX2" fmla="*/ 1020808 w 1020808"/>
              <a:gd name="connsiteY2" fmla="*/ 5371 h 1454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0808" h="1454254">
                <a:moveTo>
                  <a:pt x="0" y="1454254"/>
                </a:moveTo>
                <a:cubicBezTo>
                  <a:pt x="14402" y="1017166"/>
                  <a:pt x="131363" y="595621"/>
                  <a:pt x="305757" y="347145"/>
                </a:cubicBezTo>
                <a:cubicBezTo>
                  <a:pt x="480151" y="98669"/>
                  <a:pt x="793382" y="-28420"/>
                  <a:pt x="1020808" y="5371"/>
                </a:cubicBez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headEnd type="oval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4066583" y="2916923"/>
            <a:ext cx="269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6</a:t>
            </a:r>
          </a:p>
        </p:txBody>
      </p:sp>
      <p:grpSp>
        <p:nvGrpSpPr>
          <p:cNvPr id="172" name="Group 171"/>
          <p:cNvGrpSpPr/>
          <p:nvPr/>
        </p:nvGrpSpPr>
        <p:grpSpPr>
          <a:xfrm>
            <a:off x="2332374" y="2659149"/>
            <a:ext cx="965468" cy="343436"/>
            <a:chOff x="2603302" y="2659149"/>
            <a:chExt cx="965468" cy="343436"/>
          </a:xfrm>
        </p:grpSpPr>
        <p:sp>
          <p:nvSpPr>
            <p:cNvPr id="170" name="Freeform 169"/>
            <p:cNvSpPr/>
            <p:nvPr/>
          </p:nvSpPr>
          <p:spPr bwMode="auto">
            <a:xfrm rot="2135407" flipV="1">
              <a:off x="2603302" y="2659149"/>
              <a:ext cx="965468" cy="343436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91105 h 1191105"/>
                <a:gd name="connsiteX1" fmla="*/ 679770 w 1513553"/>
                <a:gd name="connsiteY1" fmla="*/ 85241 h 1191105"/>
                <a:gd name="connsiteX2" fmla="*/ 1513553 w 1513553"/>
                <a:gd name="connsiteY2" fmla="*/ 138341 h 1191105"/>
                <a:gd name="connsiteX0" fmla="*/ 0 w 1513553"/>
                <a:gd name="connsiteY0" fmla="*/ 1150915 h 1150915"/>
                <a:gd name="connsiteX1" fmla="*/ 622289 w 1513553"/>
                <a:gd name="connsiteY1" fmla="*/ 128794 h 1150915"/>
                <a:gd name="connsiteX2" fmla="*/ 1513553 w 1513553"/>
                <a:gd name="connsiteY2" fmla="*/ 98151 h 1150915"/>
                <a:gd name="connsiteX0" fmla="*/ 0 w 1513553"/>
                <a:gd name="connsiteY0" fmla="*/ 1144674 h 1144674"/>
                <a:gd name="connsiteX1" fmla="*/ 629505 w 1513553"/>
                <a:gd name="connsiteY1" fmla="*/ 139856 h 1144674"/>
                <a:gd name="connsiteX2" fmla="*/ 1513553 w 1513553"/>
                <a:gd name="connsiteY2" fmla="*/ 91910 h 1144674"/>
                <a:gd name="connsiteX0" fmla="*/ 0 w 1513553"/>
                <a:gd name="connsiteY0" fmla="*/ 1157984 h 1157984"/>
                <a:gd name="connsiteX1" fmla="*/ 629505 w 1513553"/>
                <a:gd name="connsiteY1" fmla="*/ 153166 h 1157984"/>
                <a:gd name="connsiteX2" fmla="*/ 1513553 w 1513553"/>
                <a:gd name="connsiteY2" fmla="*/ 105220 h 1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3553" h="1157984">
                  <a:moveTo>
                    <a:pt x="0" y="1157984"/>
                  </a:moveTo>
                  <a:cubicBezTo>
                    <a:pt x="55742" y="773412"/>
                    <a:pt x="365432" y="324913"/>
                    <a:pt x="629505" y="153166"/>
                  </a:cubicBezTo>
                  <a:cubicBezTo>
                    <a:pt x="893578" y="-18581"/>
                    <a:pt x="1181421" y="-61515"/>
                    <a:pt x="1513553" y="105220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2956736" y="267817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schemeClr val="bg1"/>
                  </a:solidFill>
                </a:rPr>
                <a:t>5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1174278" y="3401992"/>
            <a:ext cx="763743" cy="665364"/>
            <a:chOff x="1174278" y="3401992"/>
            <a:chExt cx="763743" cy="665364"/>
          </a:xfrm>
        </p:grpSpPr>
        <p:sp>
          <p:nvSpPr>
            <p:cNvPr id="204" name="Freeform 203"/>
            <p:cNvSpPr/>
            <p:nvPr/>
          </p:nvSpPr>
          <p:spPr bwMode="auto">
            <a:xfrm rot="471593">
              <a:off x="1174278" y="3564746"/>
              <a:ext cx="763743" cy="502610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65617 h 1165617"/>
                <a:gd name="connsiteX1" fmla="*/ 560493 w 1513553"/>
                <a:gd name="connsiteY1" fmla="*/ 145549 h 1165617"/>
                <a:gd name="connsiteX2" fmla="*/ 1513553 w 1513553"/>
                <a:gd name="connsiteY2" fmla="*/ 112853 h 1165617"/>
                <a:gd name="connsiteX0" fmla="*/ 0 w 1144130"/>
                <a:gd name="connsiteY0" fmla="*/ 1146375 h 1146375"/>
                <a:gd name="connsiteX1" fmla="*/ 560493 w 1144130"/>
                <a:gd name="connsiteY1" fmla="*/ 126307 h 1146375"/>
                <a:gd name="connsiteX2" fmla="*/ 1144131 w 1144130"/>
                <a:gd name="connsiteY2" fmla="*/ 126267 h 1146375"/>
                <a:gd name="connsiteX0" fmla="*/ 0 w 1144132"/>
                <a:gd name="connsiteY0" fmla="*/ 1080349 h 1080349"/>
                <a:gd name="connsiteX1" fmla="*/ 473790 w 1144132"/>
                <a:gd name="connsiteY1" fmla="*/ 278032 h 1080349"/>
                <a:gd name="connsiteX2" fmla="*/ 1144131 w 1144132"/>
                <a:gd name="connsiteY2" fmla="*/ 60241 h 1080349"/>
                <a:gd name="connsiteX0" fmla="*/ 0 w 1144130"/>
                <a:gd name="connsiteY0" fmla="*/ 1024993 h 1024993"/>
                <a:gd name="connsiteX1" fmla="*/ 473790 w 1144130"/>
                <a:gd name="connsiteY1" fmla="*/ 222676 h 1024993"/>
                <a:gd name="connsiteX2" fmla="*/ 1144131 w 1144130"/>
                <a:gd name="connsiteY2" fmla="*/ 4885 h 102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4130" h="1024993">
                  <a:moveTo>
                    <a:pt x="0" y="1024993"/>
                  </a:moveTo>
                  <a:cubicBezTo>
                    <a:pt x="55742" y="640421"/>
                    <a:pt x="283102" y="392694"/>
                    <a:pt x="473790" y="222676"/>
                  </a:cubicBezTo>
                  <a:cubicBezTo>
                    <a:pt x="664479" y="52658"/>
                    <a:pt x="867400" y="-20420"/>
                    <a:pt x="1144131" y="4885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1336066" y="340199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 smtClean="0">
                  <a:solidFill>
                    <a:schemeClr val="bg1"/>
                  </a:solidFill>
                </a:rPr>
                <a:t>4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7" name="TextBox 206"/>
          <p:cNvSpPr txBox="1"/>
          <p:nvPr/>
        </p:nvSpPr>
        <p:spPr>
          <a:xfrm>
            <a:off x="2232878" y="389374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chemeClr val="bg1"/>
                </a:solidFill>
              </a:rPr>
              <a:t>7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1287000" y="290183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chemeClr val="bg1"/>
                </a:solidFill>
              </a:rPr>
              <a:t>6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grpSp>
        <p:nvGrpSpPr>
          <p:cNvPr id="239" name="Group 238"/>
          <p:cNvGrpSpPr/>
          <p:nvPr/>
        </p:nvGrpSpPr>
        <p:grpSpPr>
          <a:xfrm>
            <a:off x="1079386" y="2147779"/>
            <a:ext cx="3471444" cy="2738671"/>
            <a:chOff x="-1461261" y="3218384"/>
            <a:chExt cx="3471444" cy="2738671"/>
          </a:xfrm>
        </p:grpSpPr>
        <p:sp>
          <p:nvSpPr>
            <p:cNvPr id="240" name="Oval 239"/>
            <p:cNvSpPr/>
            <p:nvPr/>
          </p:nvSpPr>
          <p:spPr>
            <a:xfrm>
              <a:off x="563711" y="4297989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rgbClr val="00CC99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1" name="Oval 240"/>
            <p:cNvSpPr/>
            <p:nvPr/>
          </p:nvSpPr>
          <p:spPr>
            <a:xfrm>
              <a:off x="-581284" y="4645996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rgbClr val="00CC99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2" name="Oval 241"/>
            <p:cNvSpPr/>
            <p:nvPr/>
          </p:nvSpPr>
          <p:spPr>
            <a:xfrm>
              <a:off x="-70579" y="3427322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rgbClr val="00CC99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3" name="Oval 242"/>
            <p:cNvSpPr/>
            <p:nvPr/>
          </p:nvSpPr>
          <p:spPr>
            <a:xfrm>
              <a:off x="301386" y="4936711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rgbClr val="00CC99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4" name="Oval 243"/>
            <p:cNvSpPr/>
            <p:nvPr/>
          </p:nvSpPr>
          <p:spPr>
            <a:xfrm>
              <a:off x="-1099868" y="3676016"/>
              <a:ext cx="84871" cy="84871"/>
            </a:xfrm>
            <a:prstGeom prst="ellipse">
              <a:avLst/>
            </a:prstGeom>
            <a:solidFill>
              <a:srgbClr val="00CC99"/>
            </a:solidFill>
            <a:ln w="38100" cap="flat" cmpd="sng" algn="ctr">
              <a:solidFill>
                <a:srgbClr val="00CC99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5" name="Oval 244"/>
            <p:cNvSpPr/>
            <p:nvPr/>
          </p:nvSpPr>
          <p:spPr>
            <a:xfrm>
              <a:off x="951827" y="3654564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rgbClr val="00CC99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6" name="Oval 245"/>
            <p:cNvSpPr/>
            <p:nvPr/>
          </p:nvSpPr>
          <p:spPr>
            <a:xfrm>
              <a:off x="-1461261" y="5028702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rgbClr val="00CC99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7" name="Oval 246"/>
            <p:cNvSpPr/>
            <p:nvPr/>
          </p:nvSpPr>
          <p:spPr>
            <a:xfrm>
              <a:off x="-380756" y="5618516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rgbClr val="00CC99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8" name="Oval 247"/>
            <p:cNvSpPr/>
            <p:nvPr/>
          </p:nvSpPr>
          <p:spPr>
            <a:xfrm>
              <a:off x="858491" y="5562420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rgbClr val="00CC99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9" name="Oval 248"/>
            <p:cNvSpPr/>
            <p:nvPr/>
          </p:nvSpPr>
          <p:spPr>
            <a:xfrm>
              <a:off x="1788617" y="5227782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rgbClr val="00CC99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0" name="Oval 249"/>
            <p:cNvSpPr/>
            <p:nvPr/>
          </p:nvSpPr>
          <p:spPr>
            <a:xfrm>
              <a:off x="1838189" y="4812280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rgbClr val="00CC99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1" name="Freeform 250"/>
            <p:cNvSpPr/>
            <p:nvPr/>
          </p:nvSpPr>
          <p:spPr bwMode="auto">
            <a:xfrm rot="20015231" flipH="1">
              <a:off x="101742" y="3218384"/>
              <a:ext cx="781202" cy="682254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65617 h 1165617"/>
                <a:gd name="connsiteX1" fmla="*/ 560493 w 1513553"/>
                <a:gd name="connsiteY1" fmla="*/ 145549 h 1165617"/>
                <a:gd name="connsiteX2" fmla="*/ 1513553 w 1513553"/>
                <a:gd name="connsiteY2" fmla="*/ 112853 h 1165617"/>
                <a:gd name="connsiteX0" fmla="*/ 0 w 1144130"/>
                <a:gd name="connsiteY0" fmla="*/ 1146375 h 1146375"/>
                <a:gd name="connsiteX1" fmla="*/ 560493 w 1144130"/>
                <a:gd name="connsiteY1" fmla="*/ 126307 h 1146375"/>
                <a:gd name="connsiteX2" fmla="*/ 1144131 w 1144130"/>
                <a:gd name="connsiteY2" fmla="*/ 126267 h 1146375"/>
                <a:gd name="connsiteX0" fmla="*/ 0 w 1144132"/>
                <a:gd name="connsiteY0" fmla="*/ 1080349 h 1080349"/>
                <a:gd name="connsiteX1" fmla="*/ 473790 w 1144132"/>
                <a:gd name="connsiteY1" fmla="*/ 278032 h 1080349"/>
                <a:gd name="connsiteX2" fmla="*/ 1144131 w 1144132"/>
                <a:gd name="connsiteY2" fmla="*/ 60241 h 1080349"/>
                <a:gd name="connsiteX0" fmla="*/ 0 w 1144130"/>
                <a:gd name="connsiteY0" fmla="*/ 1024993 h 1024993"/>
                <a:gd name="connsiteX1" fmla="*/ 473790 w 1144130"/>
                <a:gd name="connsiteY1" fmla="*/ 222676 h 1024993"/>
                <a:gd name="connsiteX2" fmla="*/ 1144131 w 1144130"/>
                <a:gd name="connsiteY2" fmla="*/ 4885 h 1024993"/>
                <a:gd name="connsiteX0" fmla="*/ 0 w 1330859"/>
                <a:gd name="connsiteY0" fmla="*/ 980337 h 980337"/>
                <a:gd name="connsiteX1" fmla="*/ 473790 w 1330859"/>
                <a:gd name="connsiteY1" fmla="*/ 178020 h 980337"/>
                <a:gd name="connsiteX2" fmla="*/ 1330859 w 1330859"/>
                <a:gd name="connsiteY2" fmla="*/ 8422 h 980337"/>
                <a:gd name="connsiteX0" fmla="*/ 0 w 1364722"/>
                <a:gd name="connsiteY0" fmla="*/ 936237 h 936237"/>
                <a:gd name="connsiteX1" fmla="*/ 473790 w 1364722"/>
                <a:gd name="connsiteY1" fmla="*/ 133920 h 936237"/>
                <a:gd name="connsiteX2" fmla="*/ 1364723 w 1364722"/>
                <a:gd name="connsiteY2" fmla="*/ 19862 h 936237"/>
                <a:gd name="connsiteX0" fmla="*/ 0 w 1364724"/>
                <a:gd name="connsiteY0" fmla="*/ 1013408 h 1013408"/>
                <a:gd name="connsiteX1" fmla="*/ 473790 w 1364724"/>
                <a:gd name="connsiteY1" fmla="*/ 211091 h 1013408"/>
                <a:gd name="connsiteX2" fmla="*/ 1364723 w 1364724"/>
                <a:gd name="connsiteY2" fmla="*/ 97033 h 1013408"/>
                <a:gd name="connsiteX0" fmla="*/ 0 w 1364722"/>
                <a:gd name="connsiteY0" fmla="*/ 975307 h 975307"/>
                <a:gd name="connsiteX1" fmla="*/ 219338 w 1364722"/>
                <a:gd name="connsiteY1" fmla="*/ 386933 h 975307"/>
                <a:gd name="connsiteX2" fmla="*/ 1364723 w 1364722"/>
                <a:gd name="connsiteY2" fmla="*/ 58932 h 975307"/>
                <a:gd name="connsiteX0" fmla="*/ -1 w 1415394"/>
                <a:gd name="connsiteY0" fmla="*/ 958052 h 958052"/>
                <a:gd name="connsiteX1" fmla="*/ 270008 w 1415394"/>
                <a:gd name="connsiteY1" fmla="*/ 386933 h 958052"/>
                <a:gd name="connsiteX2" fmla="*/ 1415393 w 1415394"/>
                <a:gd name="connsiteY2" fmla="*/ 58932 h 958052"/>
                <a:gd name="connsiteX0" fmla="*/ 1615 w 1417008"/>
                <a:gd name="connsiteY0" fmla="*/ 958052 h 958052"/>
                <a:gd name="connsiteX1" fmla="*/ 271624 w 1417008"/>
                <a:gd name="connsiteY1" fmla="*/ 386933 h 958052"/>
                <a:gd name="connsiteX2" fmla="*/ 1417009 w 1417008"/>
                <a:gd name="connsiteY2" fmla="*/ 58932 h 958052"/>
                <a:gd name="connsiteX0" fmla="*/ 1615 w 1417010"/>
                <a:gd name="connsiteY0" fmla="*/ 899120 h 899120"/>
                <a:gd name="connsiteX1" fmla="*/ 271624 w 1417010"/>
                <a:gd name="connsiteY1" fmla="*/ 328001 h 899120"/>
                <a:gd name="connsiteX2" fmla="*/ 1417009 w 1417010"/>
                <a:gd name="connsiteY2" fmla="*/ 0 h 899120"/>
                <a:gd name="connsiteX0" fmla="*/ 1615 w 1417008"/>
                <a:gd name="connsiteY0" fmla="*/ 906252 h 906252"/>
                <a:gd name="connsiteX1" fmla="*/ 271624 w 1417008"/>
                <a:gd name="connsiteY1" fmla="*/ 335133 h 906252"/>
                <a:gd name="connsiteX2" fmla="*/ 1417009 w 1417008"/>
                <a:gd name="connsiteY2" fmla="*/ 7132 h 906252"/>
                <a:gd name="connsiteX0" fmla="*/ 1144 w 1416538"/>
                <a:gd name="connsiteY0" fmla="*/ 906330 h 906330"/>
                <a:gd name="connsiteX1" fmla="*/ 317996 w 1416538"/>
                <a:gd name="connsiteY1" fmla="*/ 332442 h 906330"/>
                <a:gd name="connsiteX2" fmla="*/ 1416538 w 1416538"/>
                <a:gd name="connsiteY2" fmla="*/ 7210 h 90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6538" h="906330">
                  <a:moveTo>
                    <a:pt x="1144" y="906330"/>
                  </a:moveTo>
                  <a:cubicBezTo>
                    <a:pt x="-14233" y="761790"/>
                    <a:pt x="127308" y="502460"/>
                    <a:pt x="317996" y="332442"/>
                  </a:cubicBezTo>
                  <a:cubicBezTo>
                    <a:pt x="508685" y="162424"/>
                    <a:pt x="1004152" y="-41045"/>
                    <a:pt x="1416538" y="7210"/>
                  </a:cubicBezTo>
                </a:path>
              </a:pathLst>
            </a:custGeom>
            <a:noFill/>
            <a:ln w="38100" cap="flat" cmpd="sng" algn="ctr">
              <a:solidFill>
                <a:srgbClr val="00CC99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252" name="Freeform 251"/>
            <p:cNvSpPr/>
            <p:nvPr/>
          </p:nvSpPr>
          <p:spPr bwMode="auto">
            <a:xfrm rot="19617169" flipH="1">
              <a:off x="-1021304" y="3430526"/>
              <a:ext cx="981096" cy="344062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91105 h 1191105"/>
                <a:gd name="connsiteX1" fmla="*/ 679770 w 1513553"/>
                <a:gd name="connsiteY1" fmla="*/ 85241 h 1191105"/>
                <a:gd name="connsiteX2" fmla="*/ 1513553 w 1513553"/>
                <a:gd name="connsiteY2" fmla="*/ 138341 h 1191105"/>
                <a:gd name="connsiteX0" fmla="*/ 0 w 1513553"/>
                <a:gd name="connsiteY0" fmla="*/ 1150915 h 1150915"/>
                <a:gd name="connsiteX1" fmla="*/ 622289 w 1513553"/>
                <a:gd name="connsiteY1" fmla="*/ 128794 h 1150915"/>
                <a:gd name="connsiteX2" fmla="*/ 1513553 w 1513553"/>
                <a:gd name="connsiteY2" fmla="*/ 98151 h 1150915"/>
                <a:gd name="connsiteX0" fmla="*/ 0 w 1513553"/>
                <a:gd name="connsiteY0" fmla="*/ 1144674 h 1144674"/>
                <a:gd name="connsiteX1" fmla="*/ 629505 w 1513553"/>
                <a:gd name="connsiteY1" fmla="*/ 139856 h 1144674"/>
                <a:gd name="connsiteX2" fmla="*/ 1513553 w 1513553"/>
                <a:gd name="connsiteY2" fmla="*/ 91910 h 1144674"/>
                <a:gd name="connsiteX0" fmla="*/ 0 w 1513553"/>
                <a:gd name="connsiteY0" fmla="*/ 1157984 h 1157984"/>
                <a:gd name="connsiteX1" fmla="*/ 629505 w 1513553"/>
                <a:gd name="connsiteY1" fmla="*/ 153166 h 1157984"/>
                <a:gd name="connsiteX2" fmla="*/ 1513553 w 1513553"/>
                <a:gd name="connsiteY2" fmla="*/ 105220 h 1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3553" h="1157984">
                  <a:moveTo>
                    <a:pt x="0" y="1157984"/>
                  </a:moveTo>
                  <a:cubicBezTo>
                    <a:pt x="55742" y="773412"/>
                    <a:pt x="365432" y="324913"/>
                    <a:pt x="629505" y="153166"/>
                  </a:cubicBezTo>
                  <a:cubicBezTo>
                    <a:pt x="893578" y="-18581"/>
                    <a:pt x="1181421" y="-61515"/>
                    <a:pt x="1513553" y="105220"/>
                  </a:cubicBezTo>
                </a:path>
              </a:pathLst>
            </a:custGeom>
            <a:noFill/>
            <a:ln w="38100" cap="flat" cmpd="sng" algn="ctr">
              <a:solidFill>
                <a:srgbClr val="00CC99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253" name="Freeform 252"/>
            <p:cNvSpPr/>
            <p:nvPr/>
          </p:nvSpPr>
          <p:spPr bwMode="auto">
            <a:xfrm rot="13714065">
              <a:off x="-1446387" y="5156834"/>
              <a:ext cx="1104699" cy="495744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91105 h 1191105"/>
                <a:gd name="connsiteX1" fmla="*/ 679770 w 1513553"/>
                <a:gd name="connsiteY1" fmla="*/ 85241 h 1191105"/>
                <a:gd name="connsiteX2" fmla="*/ 1513553 w 1513553"/>
                <a:gd name="connsiteY2" fmla="*/ 138341 h 1191105"/>
                <a:gd name="connsiteX0" fmla="*/ 0 w 1513553"/>
                <a:gd name="connsiteY0" fmla="*/ 1150915 h 1150915"/>
                <a:gd name="connsiteX1" fmla="*/ 622289 w 1513553"/>
                <a:gd name="connsiteY1" fmla="*/ 128794 h 1150915"/>
                <a:gd name="connsiteX2" fmla="*/ 1513553 w 1513553"/>
                <a:gd name="connsiteY2" fmla="*/ 98151 h 1150915"/>
                <a:gd name="connsiteX0" fmla="*/ 0 w 1513553"/>
                <a:gd name="connsiteY0" fmla="*/ 1144674 h 1144674"/>
                <a:gd name="connsiteX1" fmla="*/ 629505 w 1513553"/>
                <a:gd name="connsiteY1" fmla="*/ 139856 h 1144674"/>
                <a:gd name="connsiteX2" fmla="*/ 1513553 w 1513553"/>
                <a:gd name="connsiteY2" fmla="*/ 91910 h 1144674"/>
                <a:gd name="connsiteX0" fmla="*/ 0 w 1513553"/>
                <a:gd name="connsiteY0" fmla="*/ 1157984 h 1157984"/>
                <a:gd name="connsiteX1" fmla="*/ 629505 w 1513553"/>
                <a:gd name="connsiteY1" fmla="*/ 153166 h 1157984"/>
                <a:gd name="connsiteX2" fmla="*/ 1513553 w 1513553"/>
                <a:gd name="connsiteY2" fmla="*/ 105220 h 1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3553" h="1157984">
                  <a:moveTo>
                    <a:pt x="0" y="1157984"/>
                  </a:moveTo>
                  <a:cubicBezTo>
                    <a:pt x="55742" y="773412"/>
                    <a:pt x="365432" y="324913"/>
                    <a:pt x="629505" y="153166"/>
                  </a:cubicBezTo>
                  <a:cubicBezTo>
                    <a:pt x="893578" y="-18581"/>
                    <a:pt x="1181421" y="-61515"/>
                    <a:pt x="1513553" y="105220"/>
                  </a:cubicBezTo>
                </a:path>
              </a:pathLst>
            </a:custGeom>
            <a:noFill/>
            <a:ln w="38100" cap="flat" cmpd="sng" algn="ctr">
              <a:solidFill>
                <a:srgbClr val="00CC99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254" name="Freeform 253"/>
            <p:cNvSpPr/>
            <p:nvPr/>
          </p:nvSpPr>
          <p:spPr bwMode="auto">
            <a:xfrm rot="11674894">
              <a:off x="994811" y="5176619"/>
              <a:ext cx="788725" cy="542731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65617 h 1165617"/>
                <a:gd name="connsiteX1" fmla="*/ 560493 w 1513553"/>
                <a:gd name="connsiteY1" fmla="*/ 145549 h 1165617"/>
                <a:gd name="connsiteX2" fmla="*/ 1513553 w 1513553"/>
                <a:gd name="connsiteY2" fmla="*/ 112853 h 1165617"/>
                <a:gd name="connsiteX0" fmla="*/ 0 w 1144130"/>
                <a:gd name="connsiteY0" fmla="*/ 1146375 h 1146375"/>
                <a:gd name="connsiteX1" fmla="*/ 560493 w 1144130"/>
                <a:gd name="connsiteY1" fmla="*/ 126307 h 1146375"/>
                <a:gd name="connsiteX2" fmla="*/ 1144131 w 1144130"/>
                <a:gd name="connsiteY2" fmla="*/ 126267 h 1146375"/>
                <a:gd name="connsiteX0" fmla="*/ 0 w 1144132"/>
                <a:gd name="connsiteY0" fmla="*/ 1080349 h 1080349"/>
                <a:gd name="connsiteX1" fmla="*/ 473790 w 1144132"/>
                <a:gd name="connsiteY1" fmla="*/ 278032 h 1080349"/>
                <a:gd name="connsiteX2" fmla="*/ 1144131 w 1144132"/>
                <a:gd name="connsiteY2" fmla="*/ 60241 h 1080349"/>
                <a:gd name="connsiteX0" fmla="*/ 0 w 1144130"/>
                <a:gd name="connsiteY0" fmla="*/ 1024993 h 1024993"/>
                <a:gd name="connsiteX1" fmla="*/ 473790 w 1144130"/>
                <a:gd name="connsiteY1" fmla="*/ 222676 h 1024993"/>
                <a:gd name="connsiteX2" fmla="*/ 1144131 w 1144130"/>
                <a:gd name="connsiteY2" fmla="*/ 4885 h 1024993"/>
                <a:gd name="connsiteX0" fmla="*/ 0 w 1162073"/>
                <a:gd name="connsiteY0" fmla="*/ 1053586 h 1053586"/>
                <a:gd name="connsiteX1" fmla="*/ 473790 w 1162073"/>
                <a:gd name="connsiteY1" fmla="*/ 251269 h 1053586"/>
                <a:gd name="connsiteX2" fmla="*/ 1162072 w 1162073"/>
                <a:gd name="connsiteY2" fmla="*/ 3812 h 105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2073" h="1053586">
                  <a:moveTo>
                    <a:pt x="0" y="1053586"/>
                  </a:moveTo>
                  <a:cubicBezTo>
                    <a:pt x="55742" y="669014"/>
                    <a:pt x="283102" y="421287"/>
                    <a:pt x="473790" y="251269"/>
                  </a:cubicBezTo>
                  <a:cubicBezTo>
                    <a:pt x="664479" y="81251"/>
                    <a:pt x="885341" y="-21493"/>
                    <a:pt x="1162072" y="3812"/>
                  </a:cubicBezTo>
                </a:path>
              </a:pathLst>
            </a:custGeom>
            <a:noFill/>
            <a:ln w="38100" cap="flat" cmpd="sng" algn="ctr">
              <a:solidFill>
                <a:srgbClr val="00CC99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255" name="Freeform 254"/>
            <p:cNvSpPr/>
            <p:nvPr/>
          </p:nvSpPr>
          <p:spPr bwMode="auto">
            <a:xfrm rot="8399485">
              <a:off x="1727596" y="4940472"/>
              <a:ext cx="282587" cy="260573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65617 h 1165617"/>
                <a:gd name="connsiteX1" fmla="*/ 560493 w 1513553"/>
                <a:gd name="connsiteY1" fmla="*/ 145549 h 1165617"/>
                <a:gd name="connsiteX2" fmla="*/ 1513553 w 1513553"/>
                <a:gd name="connsiteY2" fmla="*/ 112853 h 1165617"/>
                <a:gd name="connsiteX0" fmla="*/ 0 w 1144130"/>
                <a:gd name="connsiteY0" fmla="*/ 1146375 h 1146375"/>
                <a:gd name="connsiteX1" fmla="*/ 560493 w 1144130"/>
                <a:gd name="connsiteY1" fmla="*/ 126307 h 1146375"/>
                <a:gd name="connsiteX2" fmla="*/ 1144131 w 1144130"/>
                <a:gd name="connsiteY2" fmla="*/ 126267 h 1146375"/>
                <a:gd name="connsiteX0" fmla="*/ 0 w 1144132"/>
                <a:gd name="connsiteY0" fmla="*/ 1080349 h 1080349"/>
                <a:gd name="connsiteX1" fmla="*/ 473790 w 1144132"/>
                <a:gd name="connsiteY1" fmla="*/ 278032 h 1080349"/>
                <a:gd name="connsiteX2" fmla="*/ 1144131 w 1144132"/>
                <a:gd name="connsiteY2" fmla="*/ 60241 h 1080349"/>
                <a:gd name="connsiteX0" fmla="*/ 0 w 1144130"/>
                <a:gd name="connsiteY0" fmla="*/ 1024993 h 1024993"/>
                <a:gd name="connsiteX1" fmla="*/ 473790 w 1144130"/>
                <a:gd name="connsiteY1" fmla="*/ 222676 h 1024993"/>
                <a:gd name="connsiteX2" fmla="*/ 1144131 w 1144130"/>
                <a:gd name="connsiteY2" fmla="*/ 4885 h 1024993"/>
                <a:gd name="connsiteX0" fmla="*/ 0 w 1144130"/>
                <a:gd name="connsiteY0" fmla="*/ 1022169 h 1022169"/>
                <a:gd name="connsiteX1" fmla="*/ 277022 w 1144130"/>
                <a:gd name="connsiteY1" fmla="*/ 359676 h 1022169"/>
                <a:gd name="connsiteX2" fmla="*/ 1144131 w 1144130"/>
                <a:gd name="connsiteY2" fmla="*/ 2061 h 1022169"/>
                <a:gd name="connsiteX0" fmla="*/ 0 w 1144130"/>
                <a:gd name="connsiteY0" fmla="*/ 1022331 h 1022331"/>
                <a:gd name="connsiteX1" fmla="*/ 323944 w 1144130"/>
                <a:gd name="connsiteY1" fmla="*/ 342428 h 1022331"/>
                <a:gd name="connsiteX2" fmla="*/ 1144131 w 1144130"/>
                <a:gd name="connsiteY2" fmla="*/ 2223 h 1022331"/>
                <a:gd name="connsiteX0" fmla="*/ 0 w 1144130"/>
                <a:gd name="connsiteY0" fmla="*/ 1023806 h 1023806"/>
                <a:gd name="connsiteX1" fmla="*/ 190747 w 1144130"/>
                <a:gd name="connsiteY1" fmla="*/ 255165 h 1023806"/>
                <a:gd name="connsiteX2" fmla="*/ 1144131 w 1144130"/>
                <a:gd name="connsiteY2" fmla="*/ 3698 h 1023806"/>
                <a:gd name="connsiteX0" fmla="*/ 1 w 1164020"/>
                <a:gd name="connsiteY0" fmla="*/ 944714 h 944716"/>
                <a:gd name="connsiteX1" fmla="*/ 210637 w 1164020"/>
                <a:gd name="connsiteY1" fmla="*/ 254849 h 944716"/>
                <a:gd name="connsiteX2" fmla="*/ 1164021 w 1164020"/>
                <a:gd name="connsiteY2" fmla="*/ 3382 h 944716"/>
                <a:gd name="connsiteX0" fmla="*/ 27476 w 1191495"/>
                <a:gd name="connsiteY0" fmla="*/ 944714 h 944713"/>
                <a:gd name="connsiteX1" fmla="*/ 238112 w 1191495"/>
                <a:gd name="connsiteY1" fmla="*/ 254849 h 944713"/>
                <a:gd name="connsiteX2" fmla="*/ 1191496 w 1191495"/>
                <a:gd name="connsiteY2" fmla="*/ 3382 h 944713"/>
                <a:gd name="connsiteX0" fmla="*/ 27476 w 1191495"/>
                <a:gd name="connsiteY0" fmla="*/ 978954 h 978953"/>
                <a:gd name="connsiteX1" fmla="*/ 238112 w 1191495"/>
                <a:gd name="connsiteY1" fmla="*/ 289089 h 978953"/>
                <a:gd name="connsiteX2" fmla="*/ 1191496 w 1191495"/>
                <a:gd name="connsiteY2" fmla="*/ 37622 h 978953"/>
                <a:gd name="connsiteX0" fmla="*/ 18901 w 1182920"/>
                <a:gd name="connsiteY0" fmla="*/ 986824 h 986823"/>
                <a:gd name="connsiteX1" fmla="*/ 312782 w 1182920"/>
                <a:gd name="connsiteY1" fmla="*/ 237750 h 986823"/>
                <a:gd name="connsiteX2" fmla="*/ 1182921 w 1182920"/>
                <a:gd name="connsiteY2" fmla="*/ 45492 h 986823"/>
                <a:gd name="connsiteX0" fmla="*/ 22376 w 1186395"/>
                <a:gd name="connsiteY0" fmla="*/ 981411 h 981410"/>
                <a:gd name="connsiteX1" fmla="*/ 275612 w 1186395"/>
                <a:gd name="connsiteY1" fmla="*/ 270776 h 981410"/>
                <a:gd name="connsiteX2" fmla="*/ 1186396 w 1186395"/>
                <a:gd name="connsiteY2" fmla="*/ 40079 h 981410"/>
                <a:gd name="connsiteX0" fmla="*/ 19035 w 1183054"/>
                <a:gd name="connsiteY0" fmla="*/ 971342 h 971341"/>
                <a:gd name="connsiteX1" fmla="*/ 311103 w 1183054"/>
                <a:gd name="connsiteY1" fmla="*/ 366094 h 971341"/>
                <a:gd name="connsiteX2" fmla="*/ 1183055 w 1183054"/>
                <a:gd name="connsiteY2" fmla="*/ 30010 h 971341"/>
                <a:gd name="connsiteX0" fmla="*/ 19035 w 1121389"/>
                <a:gd name="connsiteY0" fmla="*/ 917908 h 917907"/>
                <a:gd name="connsiteX1" fmla="*/ 311103 w 1121389"/>
                <a:gd name="connsiteY1" fmla="*/ 312660 h 917907"/>
                <a:gd name="connsiteX2" fmla="*/ 1121387 w 1121389"/>
                <a:gd name="connsiteY2" fmla="*/ 34895 h 917907"/>
                <a:gd name="connsiteX0" fmla="*/ 19035 w 1121389"/>
                <a:gd name="connsiteY0" fmla="*/ 883013 h 883012"/>
                <a:gd name="connsiteX1" fmla="*/ 311103 w 1121389"/>
                <a:gd name="connsiteY1" fmla="*/ 277765 h 883012"/>
                <a:gd name="connsiteX2" fmla="*/ 1121387 w 1121389"/>
                <a:gd name="connsiteY2" fmla="*/ 0 h 883012"/>
                <a:gd name="connsiteX0" fmla="*/ 1 w 1102355"/>
                <a:gd name="connsiteY0" fmla="*/ 883013 h 883012"/>
                <a:gd name="connsiteX1" fmla="*/ 292069 w 1102355"/>
                <a:gd name="connsiteY1" fmla="*/ 277765 h 883012"/>
                <a:gd name="connsiteX2" fmla="*/ 1102353 w 1102355"/>
                <a:gd name="connsiteY2" fmla="*/ 0 h 883012"/>
                <a:gd name="connsiteX0" fmla="*/ 1 w 1102355"/>
                <a:gd name="connsiteY0" fmla="*/ 883013 h 883012"/>
                <a:gd name="connsiteX1" fmla="*/ 336155 w 1102355"/>
                <a:gd name="connsiteY1" fmla="*/ 307135 h 883012"/>
                <a:gd name="connsiteX2" fmla="*/ 1102353 w 1102355"/>
                <a:gd name="connsiteY2" fmla="*/ 0 h 883012"/>
                <a:gd name="connsiteX0" fmla="*/ 1 w 1102355"/>
                <a:gd name="connsiteY0" fmla="*/ 885761 h 885760"/>
                <a:gd name="connsiteX1" fmla="*/ 336155 w 1102355"/>
                <a:gd name="connsiteY1" fmla="*/ 309883 h 885760"/>
                <a:gd name="connsiteX2" fmla="*/ 1102353 w 1102355"/>
                <a:gd name="connsiteY2" fmla="*/ 2748 h 885760"/>
                <a:gd name="connsiteX0" fmla="*/ 1 w 1221325"/>
                <a:gd name="connsiteY0" fmla="*/ 893902 h 893901"/>
                <a:gd name="connsiteX1" fmla="*/ 336155 w 1221325"/>
                <a:gd name="connsiteY1" fmla="*/ 318024 h 893901"/>
                <a:gd name="connsiteX2" fmla="*/ 1221323 w 1221325"/>
                <a:gd name="connsiteY2" fmla="*/ 2642 h 893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1325" h="893901">
                  <a:moveTo>
                    <a:pt x="1" y="893902"/>
                  </a:moveTo>
                  <a:cubicBezTo>
                    <a:pt x="36870" y="673457"/>
                    <a:pt x="142152" y="474913"/>
                    <a:pt x="336155" y="318024"/>
                  </a:cubicBezTo>
                  <a:cubicBezTo>
                    <a:pt x="530158" y="161135"/>
                    <a:pt x="980083" y="-24372"/>
                    <a:pt x="1221323" y="2642"/>
                  </a:cubicBezTo>
                </a:path>
              </a:pathLst>
            </a:custGeom>
            <a:noFill/>
            <a:ln w="38100" cap="flat" cmpd="sng" algn="ctr">
              <a:solidFill>
                <a:srgbClr val="00CC99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256" name="Freeform 255"/>
            <p:cNvSpPr/>
            <p:nvPr/>
          </p:nvSpPr>
          <p:spPr bwMode="auto">
            <a:xfrm rot="15985676">
              <a:off x="325222" y="5064325"/>
              <a:ext cx="593131" cy="510609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65617 h 1165617"/>
                <a:gd name="connsiteX1" fmla="*/ 560493 w 1513553"/>
                <a:gd name="connsiteY1" fmla="*/ 145549 h 1165617"/>
                <a:gd name="connsiteX2" fmla="*/ 1513553 w 1513553"/>
                <a:gd name="connsiteY2" fmla="*/ 112853 h 1165617"/>
                <a:gd name="connsiteX0" fmla="*/ 0 w 1144130"/>
                <a:gd name="connsiteY0" fmla="*/ 1146375 h 1146375"/>
                <a:gd name="connsiteX1" fmla="*/ 560493 w 1144130"/>
                <a:gd name="connsiteY1" fmla="*/ 126307 h 1146375"/>
                <a:gd name="connsiteX2" fmla="*/ 1144131 w 1144130"/>
                <a:gd name="connsiteY2" fmla="*/ 126267 h 1146375"/>
                <a:gd name="connsiteX0" fmla="*/ 0 w 1144132"/>
                <a:gd name="connsiteY0" fmla="*/ 1080349 h 1080349"/>
                <a:gd name="connsiteX1" fmla="*/ 473790 w 1144132"/>
                <a:gd name="connsiteY1" fmla="*/ 278032 h 1080349"/>
                <a:gd name="connsiteX2" fmla="*/ 1144131 w 1144132"/>
                <a:gd name="connsiteY2" fmla="*/ 60241 h 1080349"/>
                <a:gd name="connsiteX0" fmla="*/ 0 w 1144130"/>
                <a:gd name="connsiteY0" fmla="*/ 1024993 h 1024993"/>
                <a:gd name="connsiteX1" fmla="*/ 473790 w 1144130"/>
                <a:gd name="connsiteY1" fmla="*/ 222676 h 1024993"/>
                <a:gd name="connsiteX2" fmla="*/ 1144131 w 1144130"/>
                <a:gd name="connsiteY2" fmla="*/ 4885 h 102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4130" h="1024993">
                  <a:moveTo>
                    <a:pt x="0" y="1024993"/>
                  </a:moveTo>
                  <a:cubicBezTo>
                    <a:pt x="55742" y="640421"/>
                    <a:pt x="283102" y="392694"/>
                    <a:pt x="473790" y="222676"/>
                  </a:cubicBezTo>
                  <a:cubicBezTo>
                    <a:pt x="664479" y="52658"/>
                    <a:pt x="867400" y="-20420"/>
                    <a:pt x="1144131" y="4885"/>
                  </a:cubicBezTo>
                </a:path>
              </a:pathLst>
            </a:custGeom>
            <a:noFill/>
            <a:ln w="38100" cap="flat" cmpd="sng" algn="ctr">
              <a:solidFill>
                <a:srgbClr val="00CC99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257" name="Freeform 256"/>
            <p:cNvSpPr/>
            <p:nvPr/>
          </p:nvSpPr>
          <p:spPr bwMode="auto">
            <a:xfrm rot="3623998">
              <a:off x="724939" y="4158473"/>
              <a:ext cx="1043172" cy="858511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91105 h 1191105"/>
                <a:gd name="connsiteX1" fmla="*/ 679770 w 1513553"/>
                <a:gd name="connsiteY1" fmla="*/ 85241 h 1191105"/>
                <a:gd name="connsiteX2" fmla="*/ 1513553 w 1513553"/>
                <a:gd name="connsiteY2" fmla="*/ 138341 h 1191105"/>
                <a:gd name="connsiteX0" fmla="*/ 0 w 1513553"/>
                <a:gd name="connsiteY0" fmla="*/ 1150915 h 1150915"/>
                <a:gd name="connsiteX1" fmla="*/ 622289 w 1513553"/>
                <a:gd name="connsiteY1" fmla="*/ 128794 h 1150915"/>
                <a:gd name="connsiteX2" fmla="*/ 1513553 w 1513553"/>
                <a:gd name="connsiteY2" fmla="*/ 98151 h 1150915"/>
                <a:gd name="connsiteX0" fmla="*/ 0 w 1513553"/>
                <a:gd name="connsiteY0" fmla="*/ 1144674 h 1144674"/>
                <a:gd name="connsiteX1" fmla="*/ 629505 w 1513553"/>
                <a:gd name="connsiteY1" fmla="*/ 139856 h 1144674"/>
                <a:gd name="connsiteX2" fmla="*/ 1513553 w 1513553"/>
                <a:gd name="connsiteY2" fmla="*/ 91910 h 1144674"/>
                <a:gd name="connsiteX0" fmla="*/ 0 w 1513553"/>
                <a:gd name="connsiteY0" fmla="*/ 1157984 h 1157984"/>
                <a:gd name="connsiteX1" fmla="*/ 629505 w 1513553"/>
                <a:gd name="connsiteY1" fmla="*/ 153166 h 1157984"/>
                <a:gd name="connsiteX2" fmla="*/ 1513553 w 1513553"/>
                <a:gd name="connsiteY2" fmla="*/ 105220 h 1157984"/>
                <a:gd name="connsiteX0" fmla="*/ 0 w 1513553"/>
                <a:gd name="connsiteY0" fmla="*/ 1103721 h 1103721"/>
                <a:gd name="connsiteX1" fmla="*/ 576790 w 1513553"/>
                <a:gd name="connsiteY1" fmla="*/ 337247 h 1103721"/>
                <a:gd name="connsiteX2" fmla="*/ 1513553 w 1513553"/>
                <a:gd name="connsiteY2" fmla="*/ 50957 h 1103721"/>
                <a:gd name="connsiteX0" fmla="*/ 0 w 1513553"/>
                <a:gd name="connsiteY0" fmla="*/ 1103721 h 1103721"/>
                <a:gd name="connsiteX1" fmla="*/ 576790 w 1513553"/>
                <a:gd name="connsiteY1" fmla="*/ 337247 h 1103721"/>
                <a:gd name="connsiteX2" fmla="*/ 1513553 w 1513553"/>
                <a:gd name="connsiteY2" fmla="*/ 50957 h 1103721"/>
                <a:gd name="connsiteX0" fmla="*/ 0 w 1513553"/>
                <a:gd name="connsiteY0" fmla="*/ 1114900 h 1114900"/>
                <a:gd name="connsiteX1" fmla="*/ 666264 w 1513553"/>
                <a:gd name="connsiteY1" fmla="*/ 270088 h 1114900"/>
                <a:gd name="connsiteX2" fmla="*/ 1513553 w 1513553"/>
                <a:gd name="connsiteY2" fmla="*/ 62136 h 1114900"/>
                <a:gd name="connsiteX0" fmla="*/ 0 w 1499601"/>
                <a:gd name="connsiteY0" fmla="*/ 1135656 h 1135656"/>
                <a:gd name="connsiteX1" fmla="*/ 666264 w 1499601"/>
                <a:gd name="connsiteY1" fmla="*/ 290844 h 1135656"/>
                <a:gd name="connsiteX2" fmla="*/ 1499601 w 1499601"/>
                <a:gd name="connsiteY2" fmla="*/ 58148 h 1135656"/>
                <a:gd name="connsiteX0" fmla="*/ 0 w 1499601"/>
                <a:gd name="connsiteY0" fmla="*/ 1077508 h 1077508"/>
                <a:gd name="connsiteX1" fmla="*/ 666264 w 1499601"/>
                <a:gd name="connsiteY1" fmla="*/ 232696 h 1077508"/>
                <a:gd name="connsiteX2" fmla="*/ 1499601 w 1499601"/>
                <a:gd name="connsiteY2" fmla="*/ 0 h 1077508"/>
                <a:gd name="connsiteX0" fmla="*/ 0 w 1533269"/>
                <a:gd name="connsiteY0" fmla="*/ 1078197 h 1078197"/>
                <a:gd name="connsiteX1" fmla="*/ 666264 w 1533269"/>
                <a:gd name="connsiteY1" fmla="*/ 233385 h 1078197"/>
                <a:gd name="connsiteX2" fmla="*/ 1533268 w 1533269"/>
                <a:gd name="connsiteY2" fmla="*/ 0 h 1078197"/>
                <a:gd name="connsiteX0" fmla="*/ 0 w 1541825"/>
                <a:gd name="connsiteY0" fmla="*/ 1091152 h 1091152"/>
                <a:gd name="connsiteX1" fmla="*/ 666264 w 1541825"/>
                <a:gd name="connsiteY1" fmla="*/ 246340 h 1091152"/>
                <a:gd name="connsiteX2" fmla="*/ 1541825 w 1541825"/>
                <a:gd name="connsiteY2" fmla="*/ 0 h 109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1825" h="1091152">
                  <a:moveTo>
                    <a:pt x="0" y="1091152"/>
                  </a:moveTo>
                  <a:cubicBezTo>
                    <a:pt x="177548" y="732987"/>
                    <a:pt x="402191" y="418087"/>
                    <a:pt x="666264" y="246340"/>
                  </a:cubicBezTo>
                  <a:cubicBezTo>
                    <a:pt x="930337" y="74593"/>
                    <a:pt x="1334063" y="11175"/>
                    <a:pt x="1541825" y="0"/>
                  </a:cubicBezTo>
                </a:path>
              </a:pathLst>
            </a:custGeom>
            <a:noFill/>
            <a:ln w="38100" cap="flat" cmpd="sng" algn="ctr">
              <a:solidFill>
                <a:srgbClr val="00CC99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258" name="Freeform 257"/>
            <p:cNvSpPr/>
            <p:nvPr/>
          </p:nvSpPr>
          <p:spPr bwMode="auto">
            <a:xfrm rot="20825394">
              <a:off x="300264" y="4415052"/>
              <a:ext cx="376817" cy="521196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65617 h 1165617"/>
                <a:gd name="connsiteX1" fmla="*/ 560493 w 1513553"/>
                <a:gd name="connsiteY1" fmla="*/ 145549 h 1165617"/>
                <a:gd name="connsiteX2" fmla="*/ 1513553 w 1513553"/>
                <a:gd name="connsiteY2" fmla="*/ 112853 h 1165617"/>
                <a:gd name="connsiteX0" fmla="*/ 0 w 1144130"/>
                <a:gd name="connsiteY0" fmla="*/ 1146375 h 1146375"/>
                <a:gd name="connsiteX1" fmla="*/ 560493 w 1144130"/>
                <a:gd name="connsiteY1" fmla="*/ 126307 h 1146375"/>
                <a:gd name="connsiteX2" fmla="*/ 1144131 w 1144130"/>
                <a:gd name="connsiteY2" fmla="*/ 126267 h 1146375"/>
                <a:gd name="connsiteX0" fmla="*/ 0 w 1144132"/>
                <a:gd name="connsiteY0" fmla="*/ 1080349 h 1080349"/>
                <a:gd name="connsiteX1" fmla="*/ 473790 w 1144132"/>
                <a:gd name="connsiteY1" fmla="*/ 278032 h 1080349"/>
                <a:gd name="connsiteX2" fmla="*/ 1144131 w 1144132"/>
                <a:gd name="connsiteY2" fmla="*/ 60241 h 1080349"/>
                <a:gd name="connsiteX0" fmla="*/ 0 w 1144130"/>
                <a:gd name="connsiteY0" fmla="*/ 1024993 h 1024993"/>
                <a:gd name="connsiteX1" fmla="*/ 473790 w 1144130"/>
                <a:gd name="connsiteY1" fmla="*/ 222676 h 1024993"/>
                <a:gd name="connsiteX2" fmla="*/ 1144131 w 1144130"/>
                <a:gd name="connsiteY2" fmla="*/ 4885 h 1024993"/>
                <a:gd name="connsiteX0" fmla="*/ 0 w 1144130"/>
                <a:gd name="connsiteY0" fmla="*/ 1022169 h 1022169"/>
                <a:gd name="connsiteX1" fmla="*/ 277022 w 1144130"/>
                <a:gd name="connsiteY1" fmla="*/ 359676 h 1022169"/>
                <a:gd name="connsiteX2" fmla="*/ 1144131 w 1144130"/>
                <a:gd name="connsiteY2" fmla="*/ 2061 h 1022169"/>
                <a:gd name="connsiteX0" fmla="*/ 0 w 1144130"/>
                <a:gd name="connsiteY0" fmla="*/ 1022331 h 1022331"/>
                <a:gd name="connsiteX1" fmla="*/ 323944 w 1144130"/>
                <a:gd name="connsiteY1" fmla="*/ 342428 h 1022331"/>
                <a:gd name="connsiteX2" fmla="*/ 1144131 w 1144130"/>
                <a:gd name="connsiteY2" fmla="*/ 2223 h 1022331"/>
                <a:gd name="connsiteX0" fmla="*/ 6176 w 1150306"/>
                <a:gd name="connsiteY0" fmla="*/ 1022331 h 1022331"/>
                <a:gd name="connsiteX1" fmla="*/ 330120 w 1150306"/>
                <a:gd name="connsiteY1" fmla="*/ 342428 h 1022331"/>
                <a:gd name="connsiteX2" fmla="*/ 1150307 w 1150306"/>
                <a:gd name="connsiteY2" fmla="*/ 2223 h 1022331"/>
                <a:gd name="connsiteX0" fmla="*/ 6176 w 1150306"/>
                <a:gd name="connsiteY0" fmla="*/ 1020108 h 1020108"/>
                <a:gd name="connsiteX1" fmla="*/ 330120 w 1150306"/>
                <a:gd name="connsiteY1" fmla="*/ 340205 h 1020108"/>
                <a:gd name="connsiteX2" fmla="*/ 1150307 w 1150306"/>
                <a:gd name="connsiteY2" fmla="*/ 0 h 102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06" h="1020108">
                  <a:moveTo>
                    <a:pt x="6176" y="1020108"/>
                  </a:moveTo>
                  <a:cubicBezTo>
                    <a:pt x="-35377" y="795725"/>
                    <a:pt x="139432" y="510223"/>
                    <a:pt x="330120" y="340205"/>
                  </a:cubicBezTo>
                  <a:cubicBezTo>
                    <a:pt x="520809" y="170187"/>
                    <a:pt x="838496" y="72822"/>
                    <a:pt x="1150307" y="0"/>
                  </a:cubicBezTo>
                </a:path>
              </a:pathLst>
            </a:custGeom>
            <a:noFill/>
            <a:ln w="38100" cap="flat" cmpd="sng" algn="ctr">
              <a:solidFill>
                <a:srgbClr val="00CC99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259" name="Freeform 258"/>
            <p:cNvSpPr/>
            <p:nvPr/>
          </p:nvSpPr>
          <p:spPr bwMode="auto">
            <a:xfrm rot="471593">
              <a:off x="-1363890" y="4647100"/>
              <a:ext cx="763743" cy="502610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65617 h 1165617"/>
                <a:gd name="connsiteX1" fmla="*/ 560493 w 1513553"/>
                <a:gd name="connsiteY1" fmla="*/ 145549 h 1165617"/>
                <a:gd name="connsiteX2" fmla="*/ 1513553 w 1513553"/>
                <a:gd name="connsiteY2" fmla="*/ 112853 h 1165617"/>
                <a:gd name="connsiteX0" fmla="*/ 0 w 1144130"/>
                <a:gd name="connsiteY0" fmla="*/ 1146375 h 1146375"/>
                <a:gd name="connsiteX1" fmla="*/ 560493 w 1144130"/>
                <a:gd name="connsiteY1" fmla="*/ 126307 h 1146375"/>
                <a:gd name="connsiteX2" fmla="*/ 1144131 w 1144130"/>
                <a:gd name="connsiteY2" fmla="*/ 126267 h 1146375"/>
                <a:gd name="connsiteX0" fmla="*/ 0 w 1144132"/>
                <a:gd name="connsiteY0" fmla="*/ 1080349 h 1080349"/>
                <a:gd name="connsiteX1" fmla="*/ 473790 w 1144132"/>
                <a:gd name="connsiteY1" fmla="*/ 278032 h 1080349"/>
                <a:gd name="connsiteX2" fmla="*/ 1144131 w 1144132"/>
                <a:gd name="connsiteY2" fmla="*/ 60241 h 1080349"/>
                <a:gd name="connsiteX0" fmla="*/ 0 w 1144130"/>
                <a:gd name="connsiteY0" fmla="*/ 1024993 h 1024993"/>
                <a:gd name="connsiteX1" fmla="*/ 473790 w 1144130"/>
                <a:gd name="connsiteY1" fmla="*/ 222676 h 1024993"/>
                <a:gd name="connsiteX2" fmla="*/ 1144131 w 1144130"/>
                <a:gd name="connsiteY2" fmla="*/ 4885 h 102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4130" h="1024993">
                  <a:moveTo>
                    <a:pt x="0" y="1024993"/>
                  </a:moveTo>
                  <a:cubicBezTo>
                    <a:pt x="55742" y="640421"/>
                    <a:pt x="283102" y="392694"/>
                    <a:pt x="473790" y="222676"/>
                  </a:cubicBezTo>
                  <a:cubicBezTo>
                    <a:pt x="664479" y="52658"/>
                    <a:pt x="867400" y="-20420"/>
                    <a:pt x="1144131" y="4885"/>
                  </a:cubicBezTo>
                </a:path>
              </a:pathLst>
            </a:custGeom>
            <a:noFill/>
            <a:ln w="38100" cap="flat" cmpd="sng" algn="ctr">
              <a:solidFill>
                <a:srgbClr val="00CC99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260" name="Freeform 259"/>
            <p:cNvSpPr/>
            <p:nvPr/>
          </p:nvSpPr>
          <p:spPr bwMode="auto">
            <a:xfrm rot="15985676" flipV="1">
              <a:off x="544710" y="3828303"/>
              <a:ext cx="562190" cy="422876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65617 h 1165617"/>
                <a:gd name="connsiteX1" fmla="*/ 560493 w 1513553"/>
                <a:gd name="connsiteY1" fmla="*/ 145549 h 1165617"/>
                <a:gd name="connsiteX2" fmla="*/ 1513553 w 1513553"/>
                <a:gd name="connsiteY2" fmla="*/ 112853 h 1165617"/>
                <a:gd name="connsiteX0" fmla="*/ 0 w 1144130"/>
                <a:gd name="connsiteY0" fmla="*/ 1146375 h 1146375"/>
                <a:gd name="connsiteX1" fmla="*/ 560493 w 1144130"/>
                <a:gd name="connsiteY1" fmla="*/ 126307 h 1146375"/>
                <a:gd name="connsiteX2" fmla="*/ 1144131 w 1144130"/>
                <a:gd name="connsiteY2" fmla="*/ 126267 h 1146375"/>
                <a:gd name="connsiteX0" fmla="*/ 0 w 1144132"/>
                <a:gd name="connsiteY0" fmla="*/ 1080349 h 1080349"/>
                <a:gd name="connsiteX1" fmla="*/ 473790 w 1144132"/>
                <a:gd name="connsiteY1" fmla="*/ 278032 h 1080349"/>
                <a:gd name="connsiteX2" fmla="*/ 1144131 w 1144132"/>
                <a:gd name="connsiteY2" fmla="*/ 60241 h 1080349"/>
                <a:gd name="connsiteX0" fmla="*/ 0 w 1144130"/>
                <a:gd name="connsiteY0" fmla="*/ 1024993 h 1024993"/>
                <a:gd name="connsiteX1" fmla="*/ 473790 w 1144130"/>
                <a:gd name="connsiteY1" fmla="*/ 222676 h 1024993"/>
                <a:gd name="connsiteX2" fmla="*/ 1144131 w 1144130"/>
                <a:gd name="connsiteY2" fmla="*/ 4885 h 102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4130" h="1024993">
                  <a:moveTo>
                    <a:pt x="0" y="1024993"/>
                  </a:moveTo>
                  <a:cubicBezTo>
                    <a:pt x="55742" y="640421"/>
                    <a:pt x="283102" y="392694"/>
                    <a:pt x="473790" y="222676"/>
                  </a:cubicBezTo>
                  <a:cubicBezTo>
                    <a:pt x="664479" y="52658"/>
                    <a:pt x="867400" y="-20420"/>
                    <a:pt x="1144131" y="4885"/>
                  </a:cubicBezTo>
                </a:path>
              </a:pathLst>
            </a:custGeom>
            <a:noFill/>
            <a:ln w="38100" cap="flat" cmpd="sng" algn="ctr">
              <a:solidFill>
                <a:srgbClr val="00CC99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261" name="Freeform 260"/>
            <p:cNvSpPr/>
            <p:nvPr/>
          </p:nvSpPr>
          <p:spPr bwMode="auto">
            <a:xfrm rot="19743551" flipV="1">
              <a:off x="-507025" y="4381520"/>
              <a:ext cx="1111147" cy="343436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91105 h 1191105"/>
                <a:gd name="connsiteX1" fmla="*/ 679770 w 1513553"/>
                <a:gd name="connsiteY1" fmla="*/ 85241 h 1191105"/>
                <a:gd name="connsiteX2" fmla="*/ 1513553 w 1513553"/>
                <a:gd name="connsiteY2" fmla="*/ 138341 h 1191105"/>
                <a:gd name="connsiteX0" fmla="*/ 0 w 1513553"/>
                <a:gd name="connsiteY0" fmla="*/ 1150915 h 1150915"/>
                <a:gd name="connsiteX1" fmla="*/ 622289 w 1513553"/>
                <a:gd name="connsiteY1" fmla="*/ 128794 h 1150915"/>
                <a:gd name="connsiteX2" fmla="*/ 1513553 w 1513553"/>
                <a:gd name="connsiteY2" fmla="*/ 98151 h 1150915"/>
                <a:gd name="connsiteX0" fmla="*/ 0 w 1513553"/>
                <a:gd name="connsiteY0" fmla="*/ 1144674 h 1144674"/>
                <a:gd name="connsiteX1" fmla="*/ 629505 w 1513553"/>
                <a:gd name="connsiteY1" fmla="*/ 139856 h 1144674"/>
                <a:gd name="connsiteX2" fmla="*/ 1513553 w 1513553"/>
                <a:gd name="connsiteY2" fmla="*/ 91910 h 1144674"/>
                <a:gd name="connsiteX0" fmla="*/ 0 w 1513553"/>
                <a:gd name="connsiteY0" fmla="*/ 1157984 h 1157984"/>
                <a:gd name="connsiteX1" fmla="*/ 629505 w 1513553"/>
                <a:gd name="connsiteY1" fmla="*/ 153166 h 1157984"/>
                <a:gd name="connsiteX2" fmla="*/ 1513553 w 1513553"/>
                <a:gd name="connsiteY2" fmla="*/ 105220 h 1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3553" h="1157984">
                  <a:moveTo>
                    <a:pt x="0" y="1157984"/>
                  </a:moveTo>
                  <a:cubicBezTo>
                    <a:pt x="55742" y="773412"/>
                    <a:pt x="365432" y="324913"/>
                    <a:pt x="629505" y="153166"/>
                  </a:cubicBezTo>
                  <a:cubicBezTo>
                    <a:pt x="893578" y="-18581"/>
                    <a:pt x="1181421" y="-61515"/>
                    <a:pt x="1513553" y="105220"/>
                  </a:cubicBezTo>
                </a:path>
              </a:pathLst>
            </a:custGeom>
            <a:noFill/>
            <a:ln w="38100" cap="flat" cmpd="sng" algn="ctr">
              <a:solidFill>
                <a:srgbClr val="00CC99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</p:grpSp>
      <p:grpSp>
        <p:nvGrpSpPr>
          <p:cNvPr id="271" name="Group 270"/>
          <p:cNvGrpSpPr/>
          <p:nvPr/>
        </p:nvGrpSpPr>
        <p:grpSpPr>
          <a:xfrm>
            <a:off x="353877" y="5669953"/>
            <a:ext cx="5762994" cy="104072"/>
            <a:chOff x="1573707" y="5534681"/>
            <a:chExt cx="5762994" cy="104072"/>
          </a:xfrm>
        </p:grpSpPr>
        <p:sp>
          <p:nvSpPr>
            <p:cNvPr id="272" name="Line 3"/>
            <p:cNvSpPr>
              <a:spLocks noChangeShapeType="1"/>
            </p:cNvSpPr>
            <p:nvPr/>
          </p:nvSpPr>
          <p:spPr bwMode="auto">
            <a:xfrm flipV="1">
              <a:off x="1573707" y="5589540"/>
              <a:ext cx="5762994" cy="0"/>
            </a:xfrm>
            <a:prstGeom prst="line">
              <a:avLst/>
            </a:prstGeom>
            <a:noFill/>
            <a:ln w="76200" cmpd="sng">
              <a:solidFill>
                <a:srgbClr val="808080">
                  <a:lumMod val="60000"/>
                  <a:lumOff val="4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 w="127000" cmpd="sng"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273" name="Rectangle 272"/>
            <p:cNvSpPr>
              <a:spLocks noChangeArrowheads="1"/>
            </p:cNvSpPr>
            <p:nvPr/>
          </p:nvSpPr>
          <p:spPr bwMode="auto">
            <a:xfrm>
              <a:off x="2657656" y="5538740"/>
              <a:ext cx="914400" cy="100013"/>
            </a:xfrm>
            <a:prstGeom prst="rect">
              <a:avLst/>
            </a:prstGeom>
            <a:solidFill>
              <a:srgbClr val="E4E528"/>
            </a:solidFill>
            <a:ln w="9525" algn="ctr">
              <a:solidFill>
                <a:srgbClr val="E4E52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274" name="Rectangle 273"/>
            <p:cNvSpPr>
              <a:spLocks noChangeArrowheads="1"/>
            </p:cNvSpPr>
            <p:nvPr/>
          </p:nvSpPr>
          <p:spPr bwMode="auto">
            <a:xfrm>
              <a:off x="5197616" y="5534681"/>
              <a:ext cx="914400" cy="100584"/>
            </a:xfrm>
            <a:prstGeom prst="rect">
              <a:avLst/>
            </a:prstGeom>
            <a:solidFill>
              <a:srgbClr val="E4E528"/>
            </a:solidFill>
            <a:ln w="9525" algn="ctr">
              <a:solidFill>
                <a:srgbClr val="E4E52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</p:grpSp>
      <p:sp>
        <p:nvSpPr>
          <p:cNvPr id="275" name="Rectangle 274"/>
          <p:cNvSpPr/>
          <p:nvPr/>
        </p:nvSpPr>
        <p:spPr bwMode="auto">
          <a:xfrm>
            <a:off x="1643582" y="5495451"/>
            <a:ext cx="552832" cy="83980"/>
          </a:xfrm>
          <a:prstGeom prst="rect">
            <a:avLst/>
          </a:prstGeom>
          <a:solidFill>
            <a:srgbClr val="00CC9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/>
            </a:endParaRPr>
          </a:p>
        </p:txBody>
      </p:sp>
      <p:sp>
        <p:nvSpPr>
          <p:cNvPr id="276" name="Rectangle 275"/>
          <p:cNvSpPr/>
          <p:nvPr/>
        </p:nvSpPr>
        <p:spPr bwMode="auto">
          <a:xfrm>
            <a:off x="4172569" y="5495451"/>
            <a:ext cx="552832" cy="83980"/>
          </a:xfrm>
          <a:prstGeom prst="rect">
            <a:avLst/>
          </a:prstGeom>
          <a:solidFill>
            <a:srgbClr val="00CC9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/>
            </a:endParaRPr>
          </a:p>
        </p:txBody>
      </p:sp>
      <p:grpSp>
        <p:nvGrpSpPr>
          <p:cNvPr id="277" name="Group 276"/>
          <p:cNvGrpSpPr/>
          <p:nvPr/>
        </p:nvGrpSpPr>
        <p:grpSpPr>
          <a:xfrm>
            <a:off x="1918249" y="3258199"/>
            <a:ext cx="2407455" cy="2231580"/>
            <a:chOff x="3138079" y="3122927"/>
            <a:chExt cx="2407455" cy="2231580"/>
          </a:xfrm>
        </p:grpSpPr>
        <p:sp>
          <p:nvSpPr>
            <p:cNvPr id="278" name="Freeform 277"/>
            <p:cNvSpPr/>
            <p:nvPr/>
          </p:nvSpPr>
          <p:spPr bwMode="auto">
            <a:xfrm rot="4899196" flipV="1">
              <a:off x="2853695" y="3555459"/>
              <a:ext cx="1949970" cy="1381202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02251 w 1046362"/>
                <a:gd name="connsiteY1" fmla="*/ 685564 h 1490854"/>
                <a:gd name="connsiteX2" fmla="*/ 1046362 w 1046362"/>
                <a:gd name="connsiteY2" fmla="*/ 0 h 1490854"/>
                <a:gd name="connsiteX0" fmla="*/ 0 w 971307"/>
                <a:gd name="connsiteY0" fmla="*/ 1523302 h 1523302"/>
                <a:gd name="connsiteX1" fmla="*/ 202251 w 971307"/>
                <a:gd name="connsiteY1" fmla="*/ 718012 h 1523302"/>
                <a:gd name="connsiteX2" fmla="*/ 971307 w 971307"/>
                <a:gd name="connsiteY2" fmla="*/ 0 h 1523302"/>
                <a:gd name="connsiteX0" fmla="*/ 0 w 971307"/>
                <a:gd name="connsiteY0" fmla="*/ 1523302 h 1523302"/>
                <a:gd name="connsiteX1" fmla="*/ 202251 w 971307"/>
                <a:gd name="connsiteY1" fmla="*/ 718012 h 1523302"/>
                <a:gd name="connsiteX2" fmla="*/ 971307 w 971307"/>
                <a:gd name="connsiteY2" fmla="*/ 0 h 1523302"/>
                <a:gd name="connsiteX0" fmla="*/ 0 w 978146"/>
                <a:gd name="connsiteY0" fmla="*/ 1485060 h 1485060"/>
                <a:gd name="connsiteX1" fmla="*/ 202251 w 978146"/>
                <a:gd name="connsiteY1" fmla="*/ 679770 h 1485060"/>
                <a:gd name="connsiteX2" fmla="*/ 978146 w 978146"/>
                <a:gd name="connsiteY2" fmla="*/ 0 h 1485060"/>
                <a:gd name="connsiteX0" fmla="*/ 0 w 989837"/>
                <a:gd name="connsiteY0" fmla="*/ 1460760 h 1460760"/>
                <a:gd name="connsiteX1" fmla="*/ 202251 w 989837"/>
                <a:gd name="connsiteY1" fmla="*/ 655470 h 1460760"/>
                <a:gd name="connsiteX2" fmla="*/ 989837 w 989837"/>
                <a:gd name="connsiteY2" fmla="*/ 0 h 1460760"/>
                <a:gd name="connsiteX0" fmla="*/ 0 w 989837"/>
                <a:gd name="connsiteY0" fmla="*/ 1460760 h 1460760"/>
                <a:gd name="connsiteX1" fmla="*/ 188923 w 989837"/>
                <a:gd name="connsiteY1" fmla="*/ 668955 h 1460760"/>
                <a:gd name="connsiteX2" fmla="*/ 989837 w 989837"/>
                <a:gd name="connsiteY2" fmla="*/ 0 h 1460760"/>
                <a:gd name="connsiteX0" fmla="*/ 0 w 989837"/>
                <a:gd name="connsiteY0" fmla="*/ 1460760 h 1460760"/>
                <a:gd name="connsiteX1" fmla="*/ 188923 w 989837"/>
                <a:gd name="connsiteY1" fmla="*/ 668955 h 1460760"/>
                <a:gd name="connsiteX2" fmla="*/ 989837 w 989837"/>
                <a:gd name="connsiteY2" fmla="*/ 0 h 1460760"/>
                <a:gd name="connsiteX0" fmla="*/ 0 w 989837"/>
                <a:gd name="connsiteY0" fmla="*/ 1460760 h 1460760"/>
                <a:gd name="connsiteX1" fmla="*/ 249485 w 989837"/>
                <a:gd name="connsiteY1" fmla="*/ 643810 h 1460760"/>
                <a:gd name="connsiteX2" fmla="*/ 989837 w 989837"/>
                <a:gd name="connsiteY2" fmla="*/ 0 h 1460760"/>
                <a:gd name="connsiteX0" fmla="*/ 0 w 1291798"/>
                <a:gd name="connsiteY0" fmla="*/ 881140 h 881140"/>
                <a:gd name="connsiteX1" fmla="*/ 249485 w 1291798"/>
                <a:gd name="connsiteY1" fmla="*/ 64190 h 881140"/>
                <a:gd name="connsiteX2" fmla="*/ 1291798 w 1291798"/>
                <a:gd name="connsiteY2" fmla="*/ 0 h 881140"/>
                <a:gd name="connsiteX0" fmla="*/ 0 w 1291798"/>
                <a:gd name="connsiteY0" fmla="*/ 892118 h 892118"/>
                <a:gd name="connsiteX1" fmla="*/ 249485 w 1291798"/>
                <a:gd name="connsiteY1" fmla="*/ 75168 h 892118"/>
                <a:gd name="connsiteX2" fmla="*/ 1291798 w 1291798"/>
                <a:gd name="connsiteY2" fmla="*/ 10978 h 892118"/>
                <a:gd name="connsiteX0" fmla="*/ 0 w 1291798"/>
                <a:gd name="connsiteY0" fmla="*/ 881140 h 881140"/>
                <a:gd name="connsiteX1" fmla="*/ 529951 w 1291798"/>
                <a:gd name="connsiteY1" fmla="*/ 159771 h 881140"/>
                <a:gd name="connsiteX2" fmla="*/ 1291798 w 1291798"/>
                <a:gd name="connsiteY2" fmla="*/ 0 h 881140"/>
                <a:gd name="connsiteX0" fmla="*/ 0 w 1291798"/>
                <a:gd name="connsiteY0" fmla="*/ 886689 h 886689"/>
                <a:gd name="connsiteX1" fmla="*/ 529951 w 1291798"/>
                <a:gd name="connsiteY1" fmla="*/ 165320 h 886689"/>
                <a:gd name="connsiteX2" fmla="*/ 1291798 w 1291798"/>
                <a:gd name="connsiteY2" fmla="*/ 5549 h 886689"/>
                <a:gd name="connsiteX0" fmla="*/ 0 w 1291798"/>
                <a:gd name="connsiteY0" fmla="*/ 881140 h 881140"/>
                <a:gd name="connsiteX1" fmla="*/ 1291798 w 1291798"/>
                <a:gd name="connsiteY1" fmla="*/ 0 h 881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1798" h="881140">
                  <a:moveTo>
                    <a:pt x="0" y="881140"/>
                  </a:moveTo>
                  <a:lnTo>
                    <a:pt x="1291798" y="0"/>
                  </a:ln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pitchFamily="34" charset="0"/>
                <a:cs typeface="Arial"/>
              </a:endParaRPr>
            </a:p>
          </p:txBody>
        </p:sp>
        <p:sp>
          <p:nvSpPr>
            <p:cNvPr id="279" name="Freeform 278"/>
            <p:cNvSpPr/>
            <p:nvPr/>
          </p:nvSpPr>
          <p:spPr bwMode="auto">
            <a:xfrm rot="4899196">
              <a:off x="3926653" y="3735625"/>
              <a:ext cx="2231580" cy="1006183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02251 w 1046362"/>
                <a:gd name="connsiteY1" fmla="*/ 685564 h 1490854"/>
                <a:gd name="connsiteX2" fmla="*/ 1046362 w 1046362"/>
                <a:gd name="connsiteY2" fmla="*/ 0 h 1490854"/>
                <a:gd name="connsiteX0" fmla="*/ 0 w 971307"/>
                <a:gd name="connsiteY0" fmla="*/ 1523302 h 1523302"/>
                <a:gd name="connsiteX1" fmla="*/ 202251 w 971307"/>
                <a:gd name="connsiteY1" fmla="*/ 718012 h 1523302"/>
                <a:gd name="connsiteX2" fmla="*/ 971307 w 971307"/>
                <a:gd name="connsiteY2" fmla="*/ 0 h 1523302"/>
                <a:gd name="connsiteX0" fmla="*/ 0 w 971307"/>
                <a:gd name="connsiteY0" fmla="*/ 1523302 h 1523302"/>
                <a:gd name="connsiteX1" fmla="*/ 202251 w 971307"/>
                <a:gd name="connsiteY1" fmla="*/ 718012 h 1523302"/>
                <a:gd name="connsiteX2" fmla="*/ 971307 w 971307"/>
                <a:gd name="connsiteY2" fmla="*/ 0 h 1523302"/>
                <a:gd name="connsiteX0" fmla="*/ 0 w 978146"/>
                <a:gd name="connsiteY0" fmla="*/ 1485060 h 1485060"/>
                <a:gd name="connsiteX1" fmla="*/ 202251 w 978146"/>
                <a:gd name="connsiteY1" fmla="*/ 679770 h 1485060"/>
                <a:gd name="connsiteX2" fmla="*/ 978146 w 978146"/>
                <a:gd name="connsiteY2" fmla="*/ 0 h 1485060"/>
                <a:gd name="connsiteX0" fmla="*/ 0 w 989837"/>
                <a:gd name="connsiteY0" fmla="*/ 1460760 h 1460760"/>
                <a:gd name="connsiteX1" fmla="*/ 202251 w 989837"/>
                <a:gd name="connsiteY1" fmla="*/ 655470 h 1460760"/>
                <a:gd name="connsiteX2" fmla="*/ 989837 w 989837"/>
                <a:gd name="connsiteY2" fmla="*/ 0 h 1460760"/>
                <a:gd name="connsiteX0" fmla="*/ 0 w 989837"/>
                <a:gd name="connsiteY0" fmla="*/ 1460760 h 1460760"/>
                <a:gd name="connsiteX1" fmla="*/ 188923 w 989837"/>
                <a:gd name="connsiteY1" fmla="*/ 668955 h 1460760"/>
                <a:gd name="connsiteX2" fmla="*/ 989837 w 989837"/>
                <a:gd name="connsiteY2" fmla="*/ 0 h 1460760"/>
                <a:gd name="connsiteX0" fmla="*/ 0 w 989837"/>
                <a:gd name="connsiteY0" fmla="*/ 1460760 h 1460760"/>
                <a:gd name="connsiteX1" fmla="*/ 188923 w 989837"/>
                <a:gd name="connsiteY1" fmla="*/ 668955 h 1460760"/>
                <a:gd name="connsiteX2" fmla="*/ 989837 w 989837"/>
                <a:gd name="connsiteY2" fmla="*/ 0 h 1460760"/>
                <a:gd name="connsiteX0" fmla="*/ 0 w 989837"/>
                <a:gd name="connsiteY0" fmla="*/ 1460760 h 1460760"/>
                <a:gd name="connsiteX1" fmla="*/ 249485 w 989837"/>
                <a:gd name="connsiteY1" fmla="*/ 643810 h 1460760"/>
                <a:gd name="connsiteX2" fmla="*/ 989837 w 989837"/>
                <a:gd name="connsiteY2" fmla="*/ 0 h 1460760"/>
                <a:gd name="connsiteX0" fmla="*/ 0 w 1291798"/>
                <a:gd name="connsiteY0" fmla="*/ 881140 h 881140"/>
                <a:gd name="connsiteX1" fmla="*/ 249485 w 1291798"/>
                <a:gd name="connsiteY1" fmla="*/ 64190 h 881140"/>
                <a:gd name="connsiteX2" fmla="*/ 1291798 w 1291798"/>
                <a:gd name="connsiteY2" fmla="*/ 0 h 881140"/>
                <a:gd name="connsiteX0" fmla="*/ 0 w 1291798"/>
                <a:gd name="connsiteY0" fmla="*/ 892118 h 892118"/>
                <a:gd name="connsiteX1" fmla="*/ 249485 w 1291798"/>
                <a:gd name="connsiteY1" fmla="*/ 75168 h 892118"/>
                <a:gd name="connsiteX2" fmla="*/ 1291798 w 1291798"/>
                <a:gd name="connsiteY2" fmla="*/ 10978 h 892118"/>
                <a:gd name="connsiteX0" fmla="*/ 0 w 1291798"/>
                <a:gd name="connsiteY0" fmla="*/ 881140 h 881140"/>
                <a:gd name="connsiteX1" fmla="*/ 529951 w 1291798"/>
                <a:gd name="connsiteY1" fmla="*/ 159771 h 881140"/>
                <a:gd name="connsiteX2" fmla="*/ 1291798 w 1291798"/>
                <a:gd name="connsiteY2" fmla="*/ 0 h 881140"/>
                <a:gd name="connsiteX0" fmla="*/ 0 w 1291798"/>
                <a:gd name="connsiteY0" fmla="*/ 886689 h 886689"/>
                <a:gd name="connsiteX1" fmla="*/ 529951 w 1291798"/>
                <a:gd name="connsiteY1" fmla="*/ 165320 h 886689"/>
                <a:gd name="connsiteX2" fmla="*/ 1291798 w 1291798"/>
                <a:gd name="connsiteY2" fmla="*/ 5549 h 886689"/>
                <a:gd name="connsiteX0" fmla="*/ 0 w 1291798"/>
                <a:gd name="connsiteY0" fmla="*/ 881140 h 881140"/>
                <a:gd name="connsiteX1" fmla="*/ 1291798 w 1291798"/>
                <a:gd name="connsiteY1" fmla="*/ 0 h 881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1798" h="881140">
                  <a:moveTo>
                    <a:pt x="0" y="881140"/>
                  </a:moveTo>
                  <a:lnTo>
                    <a:pt x="1291798" y="0"/>
                  </a:ln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pitchFamily="34" charset="0"/>
                <a:cs typeface="Arial"/>
              </a:endParaRP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901480" y="2144279"/>
            <a:ext cx="3644924" cy="2794823"/>
            <a:chOff x="4002529" y="4841620"/>
            <a:chExt cx="3644924" cy="2794823"/>
          </a:xfrm>
        </p:grpSpPr>
        <p:sp>
          <p:nvSpPr>
            <p:cNvPr id="144" name="Oval 143"/>
            <p:cNvSpPr/>
            <p:nvPr/>
          </p:nvSpPr>
          <p:spPr>
            <a:xfrm>
              <a:off x="6219027" y="5921225"/>
              <a:ext cx="84871" cy="84871"/>
            </a:xfrm>
            <a:prstGeom prst="ellipse">
              <a:avLst/>
            </a:prstGeom>
            <a:solidFill>
              <a:srgbClr val="00CC99"/>
            </a:solidFill>
            <a:ln w="38100" cap="flat" cmpd="sng" algn="ctr">
              <a:solidFill>
                <a:srgbClr val="00CC99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"/>
                <a:cs typeface=""/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>
              <a:off x="5074032" y="6269232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rgbClr val="00CC99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"/>
                <a:cs typeface="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5584737" y="5050558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rgbClr val="00CC99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"/>
                <a:cs typeface=""/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5956702" y="6559947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rgbClr val="00CC99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"/>
                <a:cs typeface=""/>
              </a:endParaRPr>
            </a:p>
          </p:txBody>
        </p:sp>
        <p:sp>
          <p:nvSpPr>
            <p:cNvPr id="175" name="Oval 174"/>
            <p:cNvSpPr/>
            <p:nvPr/>
          </p:nvSpPr>
          <p:spPr>
            <a:xfrm>
              <a:off x="4555448" y="5299252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rgbClr val="00CC99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"/>
                <a:cs typeface=""/>
              </a:endParaRPr>
            </a:p>
          </p:txBody>
        </p:sp>
        <p:sp>
          <p:nvSpPr>
            <p:cNvPr id="189" name="Oval 188"/>
            <p:cNvSpPr/>
            <p:nvPr/>
          </p:nvSpPr>
          <p:spPr>
            <a:xfrm>
              <a:off x="6607143" y="5277800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rgbClr val="00CC99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"/>
                <a:cs typeface=""/>
              </a:endParaRPr>
            </a:p>
          </p:txBody>
        </p:sp>
        <p:sp>
          <p:nvSpPr>
            <p:cNvPr id="190" name="Oval 189"/>
            <p:cNvSpPr/>
            <p:nvPr/>
          </p:nvSpPr>
          <p:spPr>
            <a:xfrm>
              <a:off x="4194055" y="6651938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rgbClr val="00CC99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"/>
                <a:cs typeface=""/>
              </a:endParaRPr>
            </a:p>
          </p:txBody>
        </p:sp>
        <p:sp>
          <p:nvSpPr>
            <p:cNvPr id="191" name="Oval 190"/>
            <p:cNvSpPr/>
            <p:nvPr/>
          </p:nvSpPr>
          <p:spPr>
            <a:xfrm>
              <a:off x="5274560" y="7241752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rgbClr val="00CC99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"/>
                <a:cs typeface=""/>
              </a:endParaRPr>
            </a:p>
          </p:txBody>
        </p:sp>
        <p:sp>
          <p:nvSpPr>
            <p:cNvPr id="192" name="Oval 191"/>
            <p:cNvSpPr/>
            <p:nvPr/>
          </p:nvSpPr>
          <p:spPr>
            <a:xfrm>
              <a:off x="6513807" y="7185656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rgbClr val="00CC99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"/>
                <a:cs typeface=""/>
              </a:endParaRPr>
            </a:p>
          </p:txBody>
        </p:sp>
        <p:sp>
          <p:nvSpPr>
            <p:cNvPr id="193" name="Oval 192"/>
            <p:cNvSpPr/>
            <p:nvPr/>
          </p:nvSpPr>
          <p:spPr>
            <a:xfrm>
              <a:off x="7443933" y="6851018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rgbClr val="00CC99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"/>
                <a:cs typeface=""/>
              </a:endParaRPr>
            </a:p>
          </p:txBody>
        </p:sp>
        <p:sp>
          <p:nvSpPr>
            <p:cNvPr id="194" name="Oval 193"/>
            <p:cNvSpPr/>
            <p:nvPr/>
          </p:nvSpPr>
          <p:spPr>
            <a:xfrm>
              <a:off x="7493505" y="6435516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rgbClr val="00CC99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"/>
                <a:cs typeface=""/>
              </a:endParaRPr>
            </a:p>
          </p:txBody>
        </p:sp>
        <p:sp>
          <p:nvSpPr>
            <p:cNvPr id="195" name="Freeform 194"/>
            <p:cNvSpPr/>
            <p:nvPr/>
          </p:nvSpPr>
          <p:spPr bwMode="auto">
            <a:xfrm rot="18196363" flipV="1">
              <a:off x="6286893" y="5961679"/>
              <a:ext cx="927054" cy="1185206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362" h="1490854">
                  <a:moveTo>
                    <a:pt x="0" y="1490854"/>
                  </a:moveTo>
                  <a:cubicBezTo>
                    <a:pt x="6302" y="1043966"/>
                    <a:pt x="82869" y="742903"/>
                    <a:pt x="257263" y="494427"/>
                  </a:cubicBezTo>
                  <a:cubicBezTo>
                    <a:pt x="431657" y="245951"/>
                    <a:pt x="599473" y="88517"/>
                    <a:pt x="1046362" y="0"/>
                  </a:cubicBezTo>
                </a:path>
              </a:pathLst>
            </a:custGeom>
            <a:noFill/>
            <a:ln w="38100" cap="flat" cmpd="sng" algn="ctr">
              <a:solidFill>
                <a:srgbClr val="00CC99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6" name="Freeform 195"/>
            <p:cNvSpPr/>
            <p:nvPr/>
          </p:nvSpPr>
          <p:spPr bwMode="auto">
            <a:xfrm rot="11623248" flipV="1">
              <a:off x="6592693" y="5442310"/>
              <a:ext cx="1054760" cy="924979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473020 w 1046362"/>
                <a:gd name="connsiteY1" fmla="*/ 387633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473020 w 1046362"/>
                <a:gd name="connsiteY1" fmla="*/ 387633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441458 w 1046362"/>
                <a:gd name="connsiteY1" fmla="*/ 359512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483574 w 1046362"/>
                <a:gd name="connsiteY1" fmla="*/ 407072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362205 w 1046362"/>
                <a:gd name="connsiteY1" fmla="*/ 275559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362205 w 1046362"/>
                <a:gd name="connsiteY1" fmla="*/ 275559 h 1490854"/>
                <a:gd name="connsiteX2" fmla="*/ 1046362 w 1046362"/>
                <a:gd name="connsiteY2" fmla="*/ 0 h 1490854"/>
                <a:gd name="connsiteX0" fmla="*/ 0 w 1020808"/>
                <a:gd name="connsiteY0" fmla="*/ 1448882 h 1448882"/>
                <a:gd name="connsiteX1" fmla="*/ 362205 w 1020808"/>
                <a:gd name="connsiteY1" fmla="*/ 233587 h 1448882"/>
                <a:gd name="connsiteX2" fmla="*/ 1020808 w 1020808"/>
                <a:gd name="connsiteY2" fmla="*/ -1 h 1448882"/>
                <a:gd name="connsiteX0" fmla="*/ 0 w 1020808"/>
                <a:gd name="connsiteY0" fmla="*/ 1461684 h 1461684"/>
                <a:gd name="connsiteX1" fmla="*/ 362205 w 1020808"/>
                <a:gd name="connsiteY1" fmla="*/ 246389 h 1461684"/>
                <a:gd name="connsiteX2" fmla="*/ 1020808 w 1020808"/>
                <a:gd name="connsiteY2" fmla="*/ 12801 h 1461684"/>
                <a:gd name="connsiteX0" fmla="*/ 0 w 1020808"/>
                <a:gd name="connsiteY0" fmla="*/ 1454972 h 1454972"/>
                <a:gd name="connsiteX1" fmla="*/ 282014 w 1020808"/>
                <a:gd name="connsiteY1" fmla="*/ 327565 h 1454972"/>
                <a:gd name="connsiteX2" fmla="*/ 1020808 w 1020808"/>
                <a:gd name="connsiteY2" fmla="*/ 6089 h 1454972"/>
                <a:gd name="connsiteX0" fmla="*/ 0 w 1020808"/>
                <a:gd name="connsiteY0" fmla="*/ 1454254 h 1454254"/>
                <a:gd name="connsiteX1" fmla="*/ 305757 w 1020808"/>
                <a:gd name="connsiteY1" fmla="*/ 347145 h 1454254"/>
                <a:gd name="connsiteX2" fmla="*/ 1020808 w 1020808"/>
                <a:gd name="connsiteY2" fmla="*/ 5371 h 145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0808" h="1454254">
                  <a:moveTo>
                    <a:pt x="0" y="1454254"/>
                  </a:moveTo>
                  <a:cubicBezTo>
                    <a:pt x="14402" y="1017166"/>
                    <a:pt x="131363" y="595621"/>
                    <a:pt x="305757" y="347145"/>
                  </a:cubicBezTo>
                  <a:cubicBezTo>
                    <a:pt x="480151" y="98669"/>
                    <a:pt x="793382" y="-28420"/>
                    <a:pt x="1020808" y="5371"/>
                  </a:cubicBezTo>
                </a:path>
              </a:pathLst>
            </a:custGeom>
            <a:noFill/>
            <a:ln w="38100" cap="flat" cmpd="sng" algn="ctr">
              <a:solidFill>
                <a:srgbClr val="00CC99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7" name="Freeform 196"/>
            <p:cNvSpPr/>
            <p:nvPr/>
          </p:nvSpPr>
          <p:spPr bwMode="auto">
            <a:xfrm rot="18196363">
              <a:off x="3668347" y="5660635"/>
              <a:ext cx="1290477" cy="622114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3553" h="1431752">
                  <a:moveTo>
                    <a:pt x="0" y="1431752"/>
                  </a:moveTo>
                  <a:cubicBezTo>
                    <a:pt x="6302" y="984864"/>
                    <a:pt x="290689" y="297652"/>
                    <a:pt x="542948" y="122191"/>
                  </a:cubicBezTo>
                  <a:cubicBezTo>
                    <a:pt x="795207" y="-53270"/>
                    <a:pt x="1185149" y="-95448"/>
                    <a:pt x="1513553" y="378988"/>
                  </a:cubicBezTo>
                </a:path>
              </a:pathLst>
            </a:custGeom>
            <a:noFill/>
            <a:ln w="38100" cap="flat" cmpd="sng" algn="ctr">
              <a:solidFill>
                <a:srgbClr val="00CC99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8" name="Freeform 197"/>
            <p:cNvSpPr/>
            <p:nvPr/>
          </p:nvSpPr>
          <p:spPr bwMode="auto">
            <a:xfrm rot="20015231" flipH="1">
              <a:off x="5757058" y="4841620"/>
              <a:ext cx="781202" cy="682254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65617 h 1165617"/>
                <a:gd name="connsiteX1" fmla="*/ 560493 w 1513553"/>
                <a:gd name="connsiteY1" fmla="*/ 145549 h 1165617"/>
                <a:gd name="connsiteX2" fmla="*/ 1513553 w 1513553"/>
                <a:gd name="connsiteY2" fmla="*/ 112853 h 1165617"/>
                <a:gd name="connsiteX0" fmla="*/ 0 w 1144130"/>
                <a:gd name="connsiteY0" fmla="*/ 1146375 h 1146375"/>
                <a:gd name="connsiteX1" fmla="*/ 560493 w 1144130"/>
                <a:gd name="connsiteY1" fmla="*/ 126307 h 1146375"/>
                <a:gd name="connsiteX2" fmla="*/ 1144131 w 1144130"/>
                <a:gd name="connsiteY2" fmla="*/ 126267 h 1146375"/>
                <a:gd name="connsiteX0" fmla="*/ 0 w 1144132"/>
                <a:gd name="connsiteY0" fmla="*/ 1080349 h 1080349"/>
                <a:gd name="connsiteX1" fmla="*/ 473790 w 1144132"/>
                <a:gd name="connsiteY1" fmla="*/ 278032 h 1080349"/>
                <a:gd name="connsiteX2" fmla="*/ 1144131 w 1144132"/>
                <a:gd name="connsiteY2" fmla="*/ 60241 h 1080349"/>
                <a:gd name="connsiteX0" fmla="*/ 0 w 1144130"/>
                <a:gd name="connsiteY0" fmla="*/ 1024993 h 1024993"/>
                <a:gd name="connsiteX1" fmla="*/ 473790 w 1144130"/>
                <a:gd name="connsiteY1" fmla="*/ 222676 h 1024993"/>
                <a:gd name="connsiteX2" fmla="*/ 1144131 w 1144130"/>
                <a:gd name="connsiteY2" fmla="*/ 4885 h 1024993"/>
                <a:gd name="connsiteX0" fmla="*/ 0 w 1330859"/>
                <a:gd name="connsiteY0" fmla="*/ 980337 h 980337"/>
                <a:gd name="connsiteX1" fmla="*/ 473790 w 1330859"/>
                <a:gd name="connsiteY1" fmla="*/ 178020 h 980337"/>
                <a:gd name="connsiteX2" fmla="*/ 1330859 w 1330859"/>
                <a:gd name="connsiteY2" fmla="*/ 8422 h 980337"/>
                <a:gd name="connsiteX0" fmla="*/ 0 w 1364722"/>
                <a:gd name="connsiteY0" fmla="*/ 936237 h 936237"/>
                <a:gd name="connsiteX1" fmla="*/ 473790 w 1364722"/>
                <a:gd name="connsiteY1" fmla="*/ 133920 h 936237"/>
                <a:gd name="connsiteX2" fmla="*/ 1364723 w 1364722"/>
                <a:gd name="connsiteY2" fmla="*/ 19862 h 936237"/>
                <a:gd name="connsiteX0" fmla="*/ 0 w 1364724"/>
                <a:gd name="connsiteY0" fmla="*/ 1013408 h 1013408"/>
                <a:gd name="connsiteX1" fmla="*/ 473790 w 1364724"/>
                <a:gd name="connsiteY1" fmla="*/ 211091 h 1013408"/>
                <a:gd name="connsiteX2" fmla="*/ 1364723 w 1364724"/>
                <a:gd name="connsiteY2" fmla="*/ 97033 h 1013408"/>
                <a:gd name="connsiteX0" fmla="*/ 0 w 1364722"/>
                <a:gd name="connsiteY0" fmla="*/ 975307 h 975307"/>
                <a:gd name="connsiteX1" fmla="*/ 219338 w 1364722"/>
                <a:gd name="connsiteY1" fmla="*/ 386933 h 975307"/>
                <a:gd name="connsiteX2" fmla="*/ 1364723 w 1364722"/>
                <a:gd name="connsiteY2" fmla="*/ 58932 h 975307"/>
                <a:gd name="connsiteX0" fmla="*/ -1 w 1415394"/>
                <a:gd name="connsiteY0" fmla="*/ 958052 h 958052"/>
                <a:gd name="connsiteX1" fmla="*/ 270008 w 1415394"/>
                <a:gd name="connsiteY1" fmla="*/ 386933 h 958052"/>
                <a:gd name="connsiteX2" fmla="*/ 1415393 w 1415394"/>
                <a:gd name="connsiteY2" fmla="*/ 58932 h 958052"/>
                <a:gd name="connsiteX0" fmla="*/ 1615 w 1417008"/>
                <a:gd name="connsiteY0" fmla="*/ 958052 h 958052"/>
                <a:gd name="connsiteX1" fmla="*/ 271624 w 1417008"/>
                <a:gd name="connsiteY1" fmla="*/ 386933 h 958052"/>
                <a:gd name="connsiteX2" fmla="*/ 1417009 w 1417008"/>
                <a:gd name="connsiteY2" fmla="*/ 58932 h 958052"/>
                <a:gd name="connsiteX0" fmla="*/ 1615 w 1417010"/>
                <a:gd name="connsiteY0" fmla="*/ 899120 h 899120"/>
                <a:gd name="connsiteX1" fmla="*/ 271624 w 1417010"/>
                <a:gd name="connsiteY1" fmla="*/ 328001 h 899120"/>
                <a:gd name="connsiteX2" fmla="*/ 1417009 w 1417010"/>
                <a:gd name="connsiteY2" fmla="*/ 0 h 899120"/>
                <a:gd name="connsiteX0" fmla="*/ 1615 w 1417008"/>
                <a:gd name="connsiteY0" fmla="*/ 906252 h 906252"/>
                <a:gd name="connsiteX1" fmla="*/ 271624 w 1417008"/>
                <a:gd name="connsiteY1" fmla="*/ 335133 h 906252"/>
                <a:gd name="connsiteX2" fmla="*/ 1417009 w 1417008"/>
                <a:gd name="connsiteY2" fmla="*/ 7132 h 906252"/>
                <a:gd name="connsiteX0" fmla="*/ 1144 w 1416538"/>
                <a:gd name="connsiteY0" fmla="*/ 906330 h 906330"/>
                <a:gd name="connsiteX1" fmla="*/ 317996 w 1416538"/>
                <a:gd name="connsiteY1" fmla="*/ 332442 h 906330"/>
                <a:gd name="connsiteX2" fmla="*/ 1416538 w 1416538"/>
                <a:gd name="connsiteY2" fmla="*/ 7210 h 90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6538" h="906330">
                  <a:moveTo>
                    <a:pt x="1144" y="906330"/>
                  </a:moveTo>
                  <a:cubicBezTo>
                    <a:pt x="-14233" y="761790"/>
                    <a:pt x="127308" y="502460"/>
                    <a:pt x="317996" y="332442"/>
                  </a:cubicBezTo>
                  <a:cubicBezTo>
                    <a:pt x="508685" y="162424"/>
                    <a:pt x="1004152" y="-41045"/>
                    <a:pt x="1416538" y="7210"/>
                  </a:cubicBezTo>
                </a:path>
              </a:pathLst>
            </a:custGeom>
            <a:noFill/>
            <a:ln w="38100" cap="flat" cmpd="sng" algn="ctr">
              <a:solidFill>
                <a:srgbClr val="00CC99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9" name="Freeform 198"/>
            <p:cNvSpPr/>
            <p:nvPr/>
          </p:nvSpPr>
          <p:spPr bwMode="auto">
            <a:xfrm rot="12236148">
              <a:off x="5400837" y="6999685"/>
              <a:ext cx="1059073" cy="636758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91105 h 1191105"/>
                <a:gd name="connsiteX1" fmla="*/ 679770 w 1513553"/>
                <a:gd name="connsiteY1" fmla="*/ 85241 h 1191105"/>
                <a:gd name="connsiteX2" fmla="*/ 1513553 w 1513553"/>
                <a:gd name="connsiteY2" fmla="*/ 138341 h 1191105"/>
                <a:gd name="connsiteX0" fmla="*/ 0 w 1513553"/>
                <a:gd name="connsiteY0" fmla="*/ 1150915 h 1150915"/>
                <a:gd name="connsiteX1" fmla="*/ 622289 w 1513553"/>
                <a:gd name="connsiteY1" fmla="*/ 128794 h 1150915"/>
                <a:gd name="connsiteX2" fmla="*/ 1513553 w 1513553"/>
                <a:gd name="connsiteY2" fmla="*/ 98151 h 1150915"/>
                <a:gd name="connsiteX0" fmla="*/ 0 w 1513553"/>
                <a:gd name="connsiteY0" fmla="*/ 1144674 h 1144674"/>
                <a:gd name="connsiteX1" fmla="*/ 629505 w 1513553"/>
                <a:gd name="connsiteY1" fmla="*/ 139856 h 1144674"/>
                <a:gd name="connsiteX2" fmla="*/ 1513553 w 1513553"/>
                <a:gd name="connsiteY2" fmla="*/ 91910 h 1144674"/>
                <a:gd name="connsiteX0" fmla="*/ 0 w 1513553"/>
                <a:gd name="connsiteY0" fmla="*/ 1157984 h 1157984"/>
                <a:gd name="connsiteX1" fmla="*/ 629505 w 1513553"/>
                <a:gd name="connsiteY1" fmla="*/ 153166 h 1157984"/>
                <a:gd name="connsiteX2" fmla="*/ 1513553 w 1513553"/>
                <a:gd name="connsiteY2" fmla="*/ 105220 h 1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3553" h="1157984">
                  <a:moveTo>
                    <a:pt x="0" y="1157984"/>
                  </a:moveTo>
                  <a:cubicBezTo>
                    <a:pt x="55742" y="773412"/>
                    <a:pt x="365432" y="324913"/>
                    <a:pt x="629505" y="153166"/>
                  </a:cubicBezTo>
                  <a:cubicBezTo>
                    <a:pt x="893578" y="-18581"/>
                    <a:pt x="1181421" y="-61515"/>
                    <a:pt x="1513553" y="105220"/>
                  </a:cubicBezTo>
                </a:path>
              </a:pathLst>
            </a:custGeom>
            <a:noFill/>
            <a:ln w="38100" cap="flat" cmpd="sng" algn="ctr">
              <a:solidFill>
                <a:srgbClr val="00CC99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0" name="Freeform 199"/>
            <p:cNvSpPr/>
            <p:nvPr/>
          </p:nvSpPr>
          <p:spPr bwMode="auto">
            <a:xfrm rot="13714065">
              <a:off x="4208929" y="6780070"/>
              <a:ext cx="1104699" cy="495744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91105 h 1191105"/>
                <a:gd name="connsiteX1" fmla="*/ 679770 w 1513553"/>
                <a:gd name="connsiteY1" fmla="*/ 85241 h 1191105"/>
                <a:gd name="connsiteX2" fmla="*/ 1513553 w 1513553"/>
                <a:gd name="connsiteY2" fmla="*/ 138341 h 1191105"/>
                <a:gd name="connsiteX0" fmla="*/ 0 w 1513553"/>
                <a:gd name="connsiteY0" fmla="*/ 1150915 h 1150915"/>
                <a:gd name="connsiteX1" fmla="*/ 622289 w 1513553"/>
                <a:gd name="connsiteY1" fmla="*/ 128794 h 1150915"/>
                <a:gd name="connsiteX2" fmla="*/ 1513553 w 1513553"/>
                <a:gd name="connsiteY2" fmla="*/ 98151 h 1150915"/>
                <a:gd name="connsiteX0" fmla="*/ 0 w 1513553"/>
                <a:gd name="connsiteY0" fmla="*/ 1144674 h 1144674"/>
                <a:gd name="connsiteX1" fmla="*/ 629505 w 1513553"/>
                <a:gd name="connsiteY1" fmla="*/ 139856 h 1144674"/>
                <a:gd name="connsiteX2" fmla="*/ 1513553 w 1513553"/>
                <a:gd name="connsiteY2" fmla="*/ 91910 h 1144674"/>
                <a:gd name="connsiteX0" fmla="*/ 0 w 1513553"/>
                <a:gd name="connsiteY0" fmla="*/ 1157984 h 1157984"/>
                <a:gd name="connsiteX1" fmla="*/ 629505 w 1513553"/>
                <a:gd name="connsiteY1" fmla="*/ 153166 h 1157984"/>
                <a:gd name="connsiteX2" fmla="*/ 1513553 w 1513553"/>
                <a:gd name="connsiteY2" fmla="*/ 105220 h 1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3553" h="1157984">
                  <a:moveTo>
                    <a:pt x="0" y="1157984"/>
                  </a:moveTo>
                  <a:cubicBezTo>
                    <a:pt x="55742" y="773412"/>
                    <a:pt x="365432" y="324913"/>
                    <a:pt x="629505" y="153166"/>
                  </a:cubicBezTo>
                  <a:cubicBezTo>
                    <a:pt x="893578" y="-18581"/>
                    <a:pt x="1181421" y="-61515"/>
                    <a:pt x="1513553" y="105220"/>
                  </a:cubicBezTo>
                </a:path>
              </a:pathLst>
            </a:custGeom>
            <a:noFill/>
            <a:ln w="38100" cap="flat" cmpd="sng" algn="ctr">
              <a:solidFill>
                <a:srgbClr val="00CC99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1" name="Freeform 200"/>
            <p:cNvSpPr/>
            <p:nvPr/>
          </p:nvSpPr>
          <p:spPr bwMode="auto">
            <a:xfrm rot="11674894">
              <a:off x="6660055" y="6801626"/>
              <a:ext cx="776547" cy="528002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65617 h 1165617"/>
                <a:gd name="connsiteX1" fmla="*/ 560493 w 1513553"/>
                <a:gd name="connsiteY1" fmla="*/ 145549 h 1165617"/>
                <a:gd name="connsiteX2" fmla="*/ 1513553 w 1513553"/>
                <a:gd name="connsiteY2" fmla="*/ 112853 h 1165617"/>
                <a:gd name="connsiteX0" fmla="*/ 0 w 1144130"/>
                <a:gd name="connsiteY0" fmla="*/ 1146375 h 1146375"/>
                <a:gd name="connsiteX1" fmla="*/ 560493 w 1144130"/>
                <a:gd name="connsiteY1" fmla="*/ 126307 h 1146375"/>
                <a:gd name="connsiteX2" fmla="*/ 1144131 w 1144130"/>
                <a:gd name="connsiteY2" fmla="*/ 126267 h 1146375"/>
                <a:gd name="connsiteX0" fmla="*/ 0 w 1144132"/>
                <a:gd name="connsiteY0" fmla="*/ 1080349 h 1080349"/>
                <a:gd name="connsiteX1" fmla="*/ 473790 w 1144132"/>
                <a:gd name="connsiteY1" fmla="*/ 278032 h 1080349"/>
                <a:gd name="connsiteX2" fmla="*/ 1144131 w 1144132"/>
                <a:gd name="connsiteY2" fmla="*/ 60241 h 1080349"/>
                <a:gd name="connsiteX0" fmla="*/ 0 w 1144130"/>
                <a:gd name="connsiteY0" fmla="*/ 1024993 h 1024993"/>
                <a:gd name="connsiteX1" fmla="*/ 473790 w 1144130"/>
                <a:gd name="connsiteY1" fmla="*/ 222676 h 1024993"/>
                <a:gd name="connsiteX2" fmla="*/ 1144131 w 1144130"/>
                <a:gd name="connsiteY2" fmla="*/ 4885 h 102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4130" h="1024993">
                  <a:moveTo>
                    <a:pt x="0" y="1024993"/>
                  </a:moveTo>
                  <a:cubicBezTo>
                    <a:pt x="55742" y="640421"/>
                    <a:pt x="283102" y="392694"/>
                    <a:pt x="473790" y="222676"/>
                  </a:cubicBezTo>
                  <a:cubicBezTo>
                    <a:pt x="664479" y="52658"/>
                    <a:pt x="867400" y="-20420"/>
                    <a:pt x="1144131" y="4885"/>
                  </a:cubicBezTo>
                </a:path>
              </a:pathLst>
            </a:custGeom>
            <a:noFill/>
            <a:ln w="38100" cap="flat" cmpd="sng" algn="ctr">
              <a:solidFill>
                <a:srgbClr val="00CC99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2" name="Freeform 201"/>
            <p:cNvSpPr/>
            <p:nvPr/>
          </p:nvSpPr>
          <p:spPr bwMode="auto">
            <a:xfrm rot="17989675" flipV="1">
              <a:off x="5385291" y="6084048"/>
              <a:ext cx="255094" cy="847269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65617 h 1165617"/>
                <a:gd name="connsiteX1" fmla="*/ 560493 w 1513553"/>
                <a:gd name="connsiteY1" fmla="*/ 145549 h 1165617"/>
                <a:gd name="connsiteX2" fmla="*/ 1513553 w 1513553"/>
                <a:gd name="connsiteY2" fmla="*/ 112853 h 1165617"/>
                <a:gd name="connsiteX0" fmla="*/ 0 w 1144130"/>
                <a:gd name="connsiteY0" fmla="*/ 1146375 h 1146375"/>
                <a:gd name="connsiteX1" fmla="*/ 560493 w 1144130"/>
                <a:gd name="connsiteY1" fmla="*/ 126307 h 1146375"/>
                <a:gd name="connsiteX2" fmla="*/ 1144131 w 1144130"/>
                <a:gd name="connsiteY2" fmla="*/ 126267 h 1146375"/>
                <a:gd name="connsiteX0" fmla="*/ 0 w 1144132"/>
                <a:gd name="connsiteY0" fmla="*/ 1080349 h 1080349"/>
                <a:gd name="connsiteX1" fmla="*/ 473790 w 1144132"/>
                <a:gd name="connsiteY1" fmla="*/ 278032 h 1080349"/>
                <a:gd name="connsiteX2" fmla="*/ 1144131 w 1144132"/>
                <a:gd name="connsiteY2" fmla="*/ 60241 h 1080349"/>
                <a:gd name="connsiteX0" fmla="*/ 0 w 1144130"/>
                <a:gd name="connsiteY0" fmla="*/ 1024993 h 1024993"/>
                <a:gd name="connsiteX1" fmla="*/ 473790 w 1144130"/>
                <a:gd name="connsiteY1" fmla="*/ 222676 h 1024993"/>
                <a:gd name="connsiteX2" fmla="*/ 1144131 w 1144130"/>
                <a:gd name="connsiteY2" fmla="*/ 4885 h 1024993"/>
                <a:gd name="connsiteX0" fmla="*/ 111315 w 1255445"/>
                <a:gd name="connsiteY0" fmla="*/ 1021889 h 1021889"/>
                <a:gd name="connsiteX1" fmla="*/ 65444 w 1255445"/>
                <a:gd name="connsiteY1" fmla="*/ 396502 h 1021889"/>
                <a:gd name="connsiteX2" fmla="*/ 1255446 w 1255445"/>
                <a:gd name="connsiteY2" fmla="*/ 1781 h 1021889"/>
                <a:gd name="connsiteX0" fmla="*/ 170842 w 1314972"/>
                <a:gd name="connsiteY0" fmla="*/ 1021889 h 1021889"/>
                <a:gd name="connsiteX1" fmla="*/ 124971 w 1314972"/>
                <a:gd name="connsiteY1" fmla="*/ 396502 h 1021889"/>
                <a:gd name="connsiteX2" fmla="*/ 1314973 w 1314972"/>
                <a:gd name="connsiteY2" fmla="*/ 1781 h 1021889"/>
                <a:gd name="connsiteX0" fmla="*/ 170842 w 771320"/>
                <a:gd name="connsiteY0" fmla="*/ 934255 h 934255"/>
                <a:gd name="connsiteX1" fmla="*/ 124971 w 771320"/>
                <a:gd name="connsiteY1" fmla="*/ 308868 h 934255"/>
                <a:gd name="connsiteX2" fmla="*/ 771320 w 771320"/>
                <a:gd name="connsiteY2" fmla="*/ 2629 h 934255"/>
                <a:gd name="connsiteX0" fmla="*/ 385619 w 986097"/>
                <a:gd name="connsiteY0" fmla="*/ 933160 h 933160"/>
                <a:gd name="connsiteX1" fmla="*/ 58649 w 986097"/>
                <a:gd name="connsiteY1" fmla="*/ 440077 h 933160"/>
                <a:gd name="connsiteX2" fmla="*/ 986097 w 986097"/>
                <a:gd name="connsiteY2" fmla="*/ 1534 h 933160"/>
                <a:gd name="connsiteX0" fmla="*/ 385619 w 986097"/>
                <a:gd name="connsiteY0" fmla="*/ 933104 h 933104"/>
                <a:gd name="connsiteX1" fmla="*/ 58649 w 986097"/>
                <a:gd name="connsiteY1" fmla="*/ 440021 h 933104"/>
                <a:gd name="connsiteX2" fmla="*/ 986097 w 986097"/>
                <a:gd name="connsiteY2" fmla="*/ 1478 h 933104"/>
                <a:gd name="connsiteX0" fmla="*/ 346077 w 946555"/>
                <a:gd name="connsiteY0" fmla="*/ 933104 h 933104"/>
                <a:gd name="connsiteX1" fmla="*/ 19107 w 946555"/>
                <a:gd name="connsiteY1" fmla="*/ 440021 h 933104"/>
                <a:gd name="connsiteX2" fmla="*/ 946555 w 946555"/>
                <a:gd name="connsiteY2" fmla="*/ 1478 h 933104"/>
                <a:gd name="connsiteX0" fmla="*/ 346077 w 946555"/>
                <a:gd name="connsiteY0" fmla="*/ 931626 h 931626"/>
                <a:gd name="connsiteX1" fmla="*/ 19107 w 946555"/>
                <a:gd name="connsiteY1" fmla="*/ 438543 h 931626"/>
                <a:gd name="connsiteX2" fmla="*/ 946555 w 946555"/>
                <a:gd name="connsiteY2" fmla="*/ 0 h 931626"/>
                <a:gd name="connsiteX0" fmla="*/ 434533 w 1035011"/>
                <a:gd name="connsiteY0" fmla="*/ 931626 h 931626"/>
                <a:gd name="connsiteX1" fmla="*/ 14483 w 1035011"/>
                <a:gd name="connsiteY1" fmla="*/ 506643 h 931626"/>
                <a:gd name="connsiteX2" fmla="*/ 1035011 w 1035011"/>
                <a:gd name="connsiteY2" fmla="*/ 0 h 931626"/>
                <a:gd name="connsiteX0" fmla="*/ 362900 w 963378"/>
                <a:gd name="connsiteY0" fmla="*/ 931626 h 931626"/>
                <a:gd name="connsiteX1" fmla="*/ 18012 w 963378"/>
                <a:gd name="connsiteY1" fmla="*/ 489318 h 931626"/>
                <a:gd name="connsiteX2" fmla="*/ 963378 w 963378"/>
                <a:gd name="connsiteY2" fmla="*/ 0 h 931626"/>
                <a:gd name="connsiteX0" fmla="*/ 363036 w 963514"/>
                <a:gd name="connsiteY0" fmla="*/ 931626 h 931626"/>
                <a:gd name="connsiteX1" fmla="*/ 18148 w 963514"/>
                <a:gd name="connsiteY1" fmla="*/ 489318 h 931626"/>
                <a:gd name="connsiteX2" fmla="*/ 963514 w 963514"/>
                <a:gd name="connsiteY2" fmla="*/ 0 h 931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3514" h="931626">
                  <a:moveTo>
                    <a:pt x="363036" y="931626"/>
                  </a:moveTo>
                  <a:cubicBezTo>
                    <a:pt x="161231" y="822176"/>
                    <a:pt x="-66482" y="647166"/>
                    <a:pt x="18148" y="489318"/>
                  </a:cubicBezTo>
                  <a:cubicBezTo>
                    <a:pt x="102778" y="331470"/>
                    <a:pt x="540360" y="111556"/>
                    <a:pt x="963514" y="0"/>
                  </a:cubicBezTo>
                </a:path>
              </a:pathLst>
            </a:custGeom>
            <a:noFill/>
            <a:ln w="38100" cap="flat" cmpd="sng" algn="ctr">
              <a:solidFill>
                <a:srgbClr val="00CC99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3" name="Freeform 202"/>
            <p:cNvSpPr/>
            <p:nvPr/>
          </p:nvSpPr>
          <p:spPr bwMode="auto">
            <a:xfrm rot="2135407" flipV="1">
              <a:off x="5435008" y="5350225"/>
              <a:ext cx="965468" cy="343436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91105 h 1191105"/>
                <a:gd name="connsiteX1" fmla="*/ 679770 w 1513553"/>
                <a:gd name="connsiteY1" fmla="*/ 85241 h 1191105"/>
                <a:gd name="connsiteX2" fmla="*/ 1513553 w 1513553"/>
                <a:gd name="connsiteY2" fmla="*/ 138341 h 1191105"/>
                <a:gd name="connsiteX0" fmla="*/ 0 w 1513553"/>
                <a:gd name="connsiteY0" fmla="*/ 1150915 h 1150915"/>
                <a:gd name="connsiteX1" fmla="*/ 622289 w 1513553"/>
                <a:gd name="connsiteY1" fmla="*/ 128794 h 1150915"/>
                <a:gd name="connsiteX2" fmla="*/ 1513553 w 1513553"/>
                <a:gd name="connsiteY2" fmla="*/ 98151 h 1150915"/>
                <a:gd name="connsiteX0" fmla="*/ 0 w 1513553"/>
                <a:gd name="connsiteY0" fmla="*/ 1144674 h 1144674"/>
                <a:gd name="connsiteX1" fmla="*/ 629505 w 1513553"/>
                <a:gd name="connsiteY1" fmla="*/ 139856 h 1144674"/>
                <a:gd name="connsiteX2" fmla="*/ 1513553 w 1513553"/>
                <a:gd name="connsiteY2" fmla="*/ 91910 h 1144674"/>
                <a:gd name="connsiteX0" fmla="*/ 0 w 1513553"/>
                <a:gd name="connsiteY0" fmla="*/ 1157984 h 1157984"/>
                <a:gd name="connsiteX1" fmla="*/ 629505 w 1513553"/>
                <a:gd name="connsiteY1" fmla="*/ 153166 h 1157984"/>
                <a:gd name="connsiteX2" fmla="*/ 1513553 w 1513553"/>
                <a:gd name="connsiteY2" fmla="*/ 105220 h 1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3553" h="1157984">
                  <a:moveTo>
                    <a:pt x="0" y="1157984"/>
                  </a:moveTo>
                  <a:cubicBezTo>
                    <a:pt x="55742" y="773412"/>
                    <a:pt x="365432" y="324913"/>
                    <a:pt x="629505" y="153166"/>
                  </a:cubicBezTo>
                  <a:cubicBezTo>
                    <a:pt x="893578" y="-18581"/>
                    <a:pt x="1181421" y="-61515"/>
                    <a:pt x="1513553" y="105220"/>
                  </a:cubicBezTo>
                </a:path>
              </a:pathLst>
            </a:custGeom>
            <a:noFill/>
            <a:ln w="38100" cap="flat" cmpd="sng" algn="ctr">
              <a:solidFill>
                <a:srgbClr val="00CC99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6" name="Freeform 215"/>
            <p:cNvSpPr/>
            <p:nvPr/>
          </p:nvSpPr>
          <p:spPr bwMode="auto">
            <a:xfrm rot="2135407" flipV="1">
              <a:off x="4365551" y="5572177"/>
              <a:ext cx="935008" cy="509692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91105 h 1191105"/>
                <a:gd name="connsiteX1" fmla="*/ 679770 w 1513553"/>
                <a:gd name="connsiteY1" fmla="*/ 85241 h 1191105"/>
                <a:gd name="connsiteX2" fmla="*/ 1513553 w 1513553"/>
                <a:gd name="connsiteY2" fmla="*/ 138341 h 1191105"/>
                <a:gd name="connsiteX0" fmla="*/ 0 w 1513553"/>
                <a:gd name="connsiteY0" fmla="*/ 1150915 h 1150915"/>
                <a:gd name="connsiteX1" fmla="*/ 622289 w 1513553"/>
                <a:gd name="connsiteY1" fmla="*/ 128794 h 1150915"/>
                <a:gd name="connsiteX2" fmla="*/ 1513553 w 1513553"/>
                <a:gd name="connsiteY2" fmla="*/ 98151 h 1150915"/>
                <a:gd name="connsiteX0" fmla="*/ 0 w 1513553"/>
                <a:gd name="connsiteY0" fmla="*/ 1144674 h 1144674"/>
                <a:gd name="connsiteX1" fmla="*/ 629505 w 1513553"/>
                <a:gd name="connsiteY1" fmla="*/ 139856 h 1144674"/>
                <a:gd name="connsiteX2" fmla="*/ 1513553 w 1513553"/>
                <a:gd name="connsiteY2" fmla="*/ 91910 h 1144674"/>
                <a:gd name="connsiteX0" fmla="*/ 0 w 1513553"/>
                <a:gd name="connsiteY0" fmla="*/ 1157984 h 1157984"/>
                <a:gd name="connsiteX1" fmla="*/ 629505 w 1513553"/>
                <a:gd name="connsiteY1" fmla="*/ 153166 h 1157984"/>
                <a:gd name="connsiteX2" fmla="*/ 1513553 w 1513553"/>
                <a:gd name="connsiteY2" fmla="*/ 105220 h 1157984"/>
                <a:gd name="connsiteX0" fmla="*/ 0 w 1410694"/>
                <a:gd name="connsiteY0" fmla="*/ 1626156 h 1626156"/>
                <a:gd name="connsiteX1" fmla="*/ 629505 w 1410694"/>
                <a:gd name="connsiteY1" fmla="*/ 621338 h 1626156"/>
                <a:gd name="connsiteX2" fmla="*/ 1410694 w 1410694"/>
                <a:gd name="connsiteY2" fmla="*/ 29499 h 1626156"/>
                <a:gd name="connsiteX0" fmla="*/ 0 w 1410694"/>
                <a:gd name="connsiteY0" fmla="*/ 1640560 h 1640560"/>
                <a:gd name="connsiteX1" fmla="*/ 558995 w 1410694"/>
                <a:gd name="connsiteY1" fmla="*/ 398687 h 1640560"/>
                <a:gd name="connsiteX2" fmla="*/ 1410694 w 1410694"/>
                <a:gd name="connsiteY2" fmla="*/ 43903 h 1640560"/>
                <a:gd name="connsiteX0" fmla="*/ 0 w 1410694"/>
                <a:gd name="connsiteY0" fmla="*/ 1643800 h 1643800"/>
                <a:gd name="connsiteX1" fmla="*/ 558995 w 1410694"/>
                <a:gd name="connsiteY1" fmla="*/ 401927 h 1643800"/>
                <a:gd name="connsiteX2" fmla="*/ 1410694 w 1410694"/>
                <a:gd name="connsiteY2" fmla="*/ 47143 h 1643800"/>
                <a:gd name="connsiteX0" fmla="*/ 0 w 1410694"/>
                <a:gd name="connsiteY0" fmla="*/ 1643800 h 1643800"/>
                <a:gd name="connsiteX1" fmla="*/ 558995 w 1410694"/>
                <a:gd name="connsiteY1" fmla="*/ 401927 h 1643800"/>
                <a:gd name="connsiteX2" fmla="*/ 1410694 w 1410694"/>
                <a:gd name="connsiteY2" fmla="*/ 47143 h 1643800"/>
                <a:gd name="connsiteX0" fmla="*/ 0 w 1405075"/>
                <a:gd name="connsiteY0" fmla="*/ 1715885 h 1715885"/>
                <a:gd name="connsiteX1" fmla="*/ 558995 w 1405075"/>
                <a:gd name="connsiteY1" fmla="*/ 474012 h 1715885"/>
                <a:gd name="connsiteX2" fmla="*/ 1405075 w 1405075"/>
                <a:gd name="connsiteY2" fmla="*/ 46321 h 1715885"/>
                <a:gd name="connsiteX0" fmla="*/ 0 w 1465801"/>
                <a:gd name="connsiteY0" fmla="*/ 1718559 h 1718559"/>
                <a:gd name="connsiteX1" fmla="*/ 558995 w 1465801"/>
                <a:gd name="connsiteY1" fmla="*/ 476686 h 1718559"/>
                <a:gd name="connsiteX2" fmla="*/ 1465801 w 1465801"/>
                <a:gd name="connsiteY2" fmla="*/ 46082 h 1718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5801" h="1718559">
                  <a:moveTo>
                    <a:pt x="0" y="1718559"/>
                  </a:moveTo>
                  <a:cubicBezTo>
                    <a:pt x="55742" y="1333987"/>
                    <a:pt x="314695" y="755432"/>
                    <a:pt x="558995" y="476686"/>
                  </a:cubicBezTo>
                  <a:cubicBezTo>
                    <a:pt x="803295" y="197940"/>
                    <a:pt x="1133669" y="-120653"/>
                    <a:pt x="1465801" y="46082"/>
                  </a:cubicBezTo>
                </a:path>
              </a:pathLst>
            </a:custGeom>
            <a:noFill/>
            <a:ln w="38100" cap="flat" cmpd="sng" algn="ctr">
              <a:solidFill>
                <a:srgbClr val="00CC99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443381" y="2463963"/>
            <a:ext cx="2068105" cy="1716325"/>
            <a:chOff x="6443381" y="2463963"/>
            <a:chExt cx="2068105" cy="1716325"/>
          </a:xfrm>
        </p:grpSpPr>
        <p:sp>
          <p:nvSpPr>
            <p:cNvPr id="232" name="Freeform 231"/>
            <p:cNvSpPr/>
            <p:nvPr/>
          </p:nvSpPr>
          <p:spPr>
            <a:xfrm>
              <a:off x="6443381" y="2463963"/>
              <a:ext cx="2068105" cy="1716325"/>
            </a:xfrm>
            <a:custGeom>
              <a:avLst/>
              <a:gdLst>
                <a:gd name="connsiteX0" fmla="*/ 2681241 w 2681241"/>
                <a:gd name="connsiteY0" fmla="*/ 2434480 h 2434480"/>
                <a:gd name="connsiteX1" fmla="*/ 0 w 2681241"/>
                <a:gd name="connsiteY1" fmla="*/ 2416839 h 2434480"/>
                <a:gd name="connsiteX2" fmla="*/ 17640 w 2681241"/>
                <a:gd name="connsiteY2" fmla="*/ 0 h 2434480"/>
                <a:gd name="connsiteX3" fmla="*/ 17640 w 2681241"/>
                <a:gd name="connsiteY3" fmla="*/ 0 h 2434480"/>
                <a:gd name="connsiteX0" fmla="*/ 2663601 w 2663601"/>
                <a:gd name="connsiteY0" fmla="*/ 2434480 h 2434480"/>
                <a:gd name="connsiteX1" fmla="*/ 409998 w 2663601"/>
                <a:gd name="connsiteY1" fmla="*/ 2248365 h 2434480"/>
                <a:gd name="connsiteX2" fmla="*/ 0 w 2663601"/>
                <a:gd name="connsiteY2" fmla="*/ 0 h 2434480"/>
                <a:gd name="connsiteX3" fmla="*/ 0 w 2663601"/>
                <a:gd name="connsiteY3" fmla="*/ 0 h 2434480"/>
                <a:gd name="connsiteX0" fmla="*/ 2663601 w 2663601"/>
                <a:gd name="connsiteY0" fmla="*/ 2434480 h 2434480"/>
                <a:gd name="connsiteX1" fmla="*/ 8278 w 2663601"/>
                <a:gd name="connsiteY1" fmla="*/ 2423318 h 2434480"/>
                <a:gd name="connsiteX2" fmla="*/ 0 w 2663601"/>
                <a:gd name="connsiteY2" fmla="*/ 0 h 2434480"/>
                <a:gd name="connsiteX3" fmla="*/ 0 w 2663601"/>
                <a:gd name="connsiteY3" fmla="*/ 0 h 2434480"/>
                <a:gd name="connsiteX0" fmla="*/ 2675169 w 2675169"/>
                <a:gd name="connsiteY0" fmla="*/ 2434480 h 2442757"/>
                <a:gd name="connsiteX1" fmla="*/ 408 w 2675169"/>
                <a:gd name="connsiteY1" fmla="*/ 2442757 h 2442757"/>
                <a:gd name="connsiteX2" fmla="*/ 11568 w 2675169"/>
                <a:gd name="connsiteY2" fmla="*/ 0 h 2442757"/>
                <a:gd name="connsiteX3" fmla="*/ 11568 w 2675169"/>
                <a:gd name="connsiteY3" fmla="*/ 0 h 2442757"/>
                <a:gd name="connsiteX0" fmla="*/ 2663601 w 2663601"/>
                <a:gd name="connsiteY0" fmla="*/ 2434480 h 2442757"/>
                <a:gd name="connsiteX1" fmla="*/ 345878 w 2663601"/>
                <a:gd name="connsiteY1" fmla="*/ 2442757 h 2442757"/>
                <a:gd name="connsiteX2" fmla="*/ 0 w 2663601"/>
                <a:gd name="connsiteY2" fmla="*/ 0 h 2442757"/>
                <a:gd name="connsiteX3" fmla="*/ 0 w 2663601"/>
                <a:gd name="connsiteY3" fmla="*/ 0 h 2442757"/>
                <a:gd name="connsiteX0" fmla="*/ 2663601 w 2663601"/>
                <a:gd name="connsiteY0" fmla="*/ 2434480 h 2442757"/>
                <a:gd name="connsiteX1" fmla="*/ 345878 w 2663601"/>
                <a:gd name="connsiteY1" fmla="*/ 2442757 h 2442757"/>
                <a:gd name="connsiteX2" fmla="*/ 227863 w 2663601"/>
                <a:gd name="connsiteY2" fmla="*/ 1288796 h 2442757"/>
                <a:gd name="connsiteX3" fmla="*/ 0 w 2663601"/>
                <a:gd name="connsiteY3" fmla="*/ 0 h 2442757"/>
                <a:gd name="connsiteX4" fmla="*/ 0 w 2663601"/>
                <a:gd name="connsiteY4" fmla="*/ 0 h 2442757"/>
                <a:gd name="connsiteX0" fmla="*/ 2663601 w 2663601"/>
                <a:gd name="connsiteY0" fmla="*/ 2434480 h 2442757"/>
                <a:gd name="connsiteX1" fmla="*/ 345878 w 2663601"/>
                <a:gd name="connsiteY1" fmla="*/ 2442757 h 2442757"/>
                <a:gd name="connsiteX2" fmla="*/ 54444 w 2663601"/>
                <a:gd name="connsiteY2" fmla="*/ 1186790 h 2442757"/>
                <a:gd name="connsiteX3" fmla="*/ 0 w 2663601"/>
                <a:gd name="connsiteY3" fmla="*/ 0 h 2442757"/>
                <a:gd name="connsiteX4" fmla="*/ 0 w 2663601"/>
                <a:gd name="connsiteY4" fmla="*/ 0 h 2442757"/>
                <a:gd name="connsiteX0" fmla="*/ 2663601 w 2663601"/>
                <a:gd name="connsiteY0" fmla="*/ 2434480 h 2442757"/>
                <a:gd name="connsiteX1" fmla="*/ 345878 w 2663601"/>
                <a:gd name="connsiteY1" fmla="*/ 2442757 h 2442757"/>
                <a:gd name="connsiteX2" fmla="*/ 54444 w 2663601"/>
                <a:gd name="connsiteY2" fmla="*/ 1186790 h 2442757"/>
                <a:gd name="connsiteX3" fmla="*/ 0 w 2663601"/>
                <a:gd name="connsiteY3" fmla="*/ 0 h 2442757"/>
                <a:gd name="connsiteX4" fmla="*/ 0 w 2663601"/>
                <a:gd name="connsiteY4" fmla="*/ 0 h 2442757"/>
                <a:gd name="connsiteX0" fmla="*/ 2663601 w 2663601"/>
                <a:gd name="connsiteY0" fmla="*/ 2434480 h 2442757"/>
                <a:gd name="connsiteX1" fmla="*/ 345878 w 2663601"/>
                <a:gd name="connsiteY1" fmla="*/ 2442757 h 2442757"/>
                <a:gd name="connsiteX2" fmla="*/ 54444 w 2663601"/>
                <a:gd name="connsiteY2" fmla="*/ 1186790 h 2442757"/>
                <a:gd name="connsiteX3" fmla="*/ 0 w 2663601"/>
                <a:gd name="connsiteY3" fmla="*/ 0 h 2442757"/>
                <a:gd name="connsiteX4" fmla="*/ 0 w 2663601"/>
                <a:gd name="connsiteY4" fmla="*/ 0 h 2442757"/>
                <a:gd name="connsiteX0" fmla="*/ 2669689 w 2669689"/>
                <a:gd name="connsiteY0" fmla="*/ 2493236 h 2501513"/>
                <a:gd name="connsiteX1" fmla="*/ 351966 w 2669689"/>
                <a:gd name="connsiteY1" fmla="*/ 2501513 h 2501513"/>
                <a:gd name="connsiteX2" fmla="*/ 60532 w 2669689"/>
                <a:gd name="connsiteY2" fmla="*/ 1245546 h 2501513"/>
                <a:gd name="connsiteX3" fmla="*/ 6088 w 2669689"/>
                <a:gd name="connsiteY3" fmla="*/ 58756 h 2501513"/>
                <a:gd name="connsiteX4" fmla="*/ 215210 w 2669689"/>
                <a:gd name="connsiteY4" fmla="*/ 196464 h 2501513"/>
                <a:gd name="connsiteX0" fmla="*/ 2669689 w 2669689"/>
                <a:gd name="connsiteY0" fmla="*/ 2434480 h 2442757"/>
                <a:gd name="connsiteX1" fmla="*/ 351966 w 2669689"/>
                <a:gd name="connsiteY1" fmla="*/ 2442757 h 2442757"/>
                <a:gd name="connsiteX2" fmla="*/ 60532 w 2669689"/>
                <a:gd name="connsiteY2" fmla="*/ 1186790 h 2442757"/>
                <a:gd name="connsiteX3" fmla="*/ 6088 w 2669689"/>
                <a:gd name="connsiteY3" fmla="*/ 0 h 2442757"/>
                <a:gd name="connsiteX0" fmla="*/ 2642543 w 2642543"/>
                <a:gd name="connsiteY0" fmla="*/ 2179465 h 2187742"/>
                <a:gd name="connsiteX1" fmla="*/ 324820 w 2642543"/>
                <a:gd name="connsiteY1" fmla="*/ 2187742 h 2187742"/>
                <a:gd name="connsiteX2" fmla="*/ 33386 w 2642543"/>
                <a:gd name="connsiteY2" fmla="*/ 931775 h 2187742"/>
                <a:gd name="connsiteX3" fmla="*/ 9545 w 2642543"/>
                <a:gd name="connsiteY3" fmla="*/ 0 h 2187742"/>
                <a:gd name="connsiteX0" fmla="*/ 2634271 w 2634271"/>
                <a:gd name="connsiteY0" fmla="*/ 2179465 h 2187742"/>
                <a:gd name="connsiteX1" fmla="*/ 316548 w 2634271"/>
                <a:gd name="connsiteY1" fmla="*/ 2187742 h 2187742"/>
                <a:gd name="connsiteX2" fmla="*/ 25114 w 2634271"/>
                <a:gd name="connsiteY2" fmla="*/ 931775 h 2187742"/>
                <a:gd name="connsiteX3" fmla="*/ 1273 w 2634271"/>
                <a:gd name="connsiteY3" fmla="*/ 0 h 2187742"/>
                <a:gd name="connsiteX0" fmla="*/ 2634271 w 2634271"/>
                <a:gd name="connsiteY0" fmla="*/ 2179465 h 2187742"/>
                <a:gd name="connsiteX1" fmla="*/ 316548 w 2634271"/>
                <a:gd name="connsiteY1" fmla="*/ 2187742 h 2187742"/>
                <a:gd name="connsiteX2" fmla="*/ 25114 w 2634271"/>
                <a:gd name="connsiteY2" fmla="*/ 931775 h 2187742"/>
                <a:gd name="connsiteX3" fmla="*/ 1273 w 2634271"/>
                <a:gd name="connsiteY3" fmla="*/ 0 h 2187742"/>
                <a:gd name="connsiteX0" fmla="*/ 2635739 w 2635739"/>
                <a:gd name="connsiteY0" fmla="*/ 2246661 h 2254938"/>
                <a:gd name="connsiteX1" fmla="*/ 318016 w 2635739"/>
                <a:gd name="connsiteY1" fmla="*/ 2254938 h 2254938"/>
                <a:gd name="connsiteX2" fmla="*/ 26582 w 2635739"/>
                <a:gd name="connsiteY2" fmla="*/ 998971 h 2254938"/>
                <a:gd name="connsiteX3" fmla="*/ 2741 w 2635739"/>
                <a:gd name="connsiteY3" fmla="*/ 67196 h 2254938"/>
                <a:gd name="connsiteX4" fmla="*/ 159 w 2635739"/>
                <a:gd name="connsiteY4" fmla="*/ 73645 h 2254938"/>
                <a:gd name="connsiteX0" fmla="*/ 2634271 w 2634271"/>
                <a:gd name="connsiteY0" fmla="*/ 2248247 h 2256524"/>
                <a:gd name="connsiteX1" fmla="*/ 316548 w 2634271"/>
                <a:gd name="connsiteY1" fmla="*/ 2256524 h 2256524"/>
                <a:gd name="connsiteX2" fmla="*/ 25114 w 2634271"/>
                <a:gd name="connsiteY2" fmla="*/ 1000557 h 2256524"/>
                <a:gd name="connsiteX3" fmla="*/ 1273 w 2634271"/>
                <a:gd name="connsiteY3" fmla="*/ 68782 h 2256524"/>
                <a:gd name="connsiteX4" fmla="*/ 950414 w 2634271"/>
                <a:gd name="connsiteY4" fmla="*/ 69011 h 2256524"/>
                <a:gd name="connsiteX0" fmla="*/ 2634271 w 2634271"/>
                <a:gd name="connsiteY0" fmla="*/ 2221364 h 2229641"/>
                <a:gd name="connsiteX1" fmla="*/ 316548 w 2634271"/>
                <a:gd name="connsiteY1" fmla="*/ 2229641 h 2229641"/>
                <a:gd name="connsiteX2" fmla="*/ 25114 w 2634271"/>
                <a:gd name="connsiteY2" fmla="*/ 973674 h 2229641"/>
                <a:gd name="connsiteX3" fmla="*/ 1273 w 2634271"/>
                <a:gd name="connsiteY3" fmla="*/ 41899 h 2229641"/>
                <a:gd name="connsiteX4" fmla="*/ 2244258 w 2634271"/>
                <a:gd name="connsiteY4" fmla="*/ 210079 h 2229641"/>
                <a:gd name="connsiteX0" fmla="*/ 2634271 w 2634271"/>
                <a:gd name="connsiteY0" fmla="*/ 2225364 h 2233641"/>
                <a:gd name="connsiteX1" fmla="*/ 316548 w 2634271"/>
                <a:gd name="connsiteY1" fmla="*/ 2233641 h 2233641"/>
                <a:gd name="connsiteX2" fmla="*/ 25114 w 2634271"/>
                <a:gd name="connsiteY2" fmla="*/ 977674 h 2233641"/>
                <a:gd name="connsiteX3" fmla="*/ 1273 w 2634271"/>
                <a:gd name="connsiteY3" fmla="*/ 45899 h 2233641"/>
                <a:gd name="connsiteX4" fmla="*/ 2524177 w 2634271"/>
                <a:gd name="connsiteY4" fmla="*/ 176756 h 2233641"/>
                <a:gd name="connsiteX0" fmla="*/ 2634271 w 2634271"/>
                <a:gd name="connsiteY0" fmla="*/ 2229327 h 2237604"/>
                <a:gd name="connsiteX1" fmla="*/ 316548 w 2634271"/>
                <a:gd name="connsiteY1" fmla="*/ 2237604 h 2237604"/>
                <a:gd name="connsiteX2" fmla="*/ 25114 w 2634271"/>
                <a:gd name="connsiteY2" fmla="*/ 981637 h 2237604"/>
                <a:gd name="connsiteX3" fmla="*/ 1273 w 2634271"/>
                <a:gd name="connsiteY3" fmla="*/ 49862 h 2237604"/>
                <a:gd name="connsiteX4" fmla="*/ 2617483 w 2634271"/>
                <a:gd name="connsiteY4" fmla="*/ 149617 h 2237604"/>
                <a:gd name="connsiteX0" fmla="*/ 2634271 w 2634271"/>
                <a:gd name="connsiteY0" fmla="*/ 2233021 h 2241298"/>
                <a:gd name="connsiteX1" fmla="*/ 316548 w 2634271"/>
                <a:gd name="connsiteY1" fmla="*/ 2241298 h 2241298"/>
                <a:gd name="connsiteX2" fmla="*/ 25114 w 2634271"/>
                <a:gd name="connsiteY2" fmla="*/ 985331 h 2241298"/>
                <a:gd name="connsiteX3" fmla="*/ 1273 w 2634271"/>
                <a:gd name="connsiteY3" fmla="*/ 53556 h 2241298"/>
                <a:gd name="connsiteX4" fmla="*/ 2561499 w 2634271"/>
                <a:gd name="connsiteY4" fmla="*/ 128430 h 2241298"/>
                <a:gd name="connsiteX0" fmla="*/ 2634271 w 2634271"/>
                <a:gd name="connsiteY0" fmla="*/ 2235079 h 2243356"/>
                <a:gd name="connsiteX1" fmla="*/ 316548 w 2634271"/>
                <a:gd name="connsiteY1" fmla="*/ 2243356 h 2243356"/>
                <a:gd name="connsiteX2" fmla="*/ 25114 w 2634271"/>
                <a:gd name="connsiteY2" fmla="*/ 987389 h 2243356"/>
                <a:gd name="connsiteX3" fmla="*/ 1273 w 2634271"/>
                <a:gd name="connsiteY3" fmla="*/ 55614 h 2243356"/>
                <a:gd name="connsiteX4" fmla="*/ 2592601 w 2634271"/>
                <a:gd name="connsiteY4" fmla="*/ 118047 h 2243356"/>
                <a:gd name="connsiteX0" fmla="*/ 2634271 w 2634271"/>
                <a:gd name="connsiteY0" fmla="*/ 2235079 h 2243356"/>
                <a:gd name="connsiteX1" fmla="*/ 316548 w 2634271"/>
                <a:gd name="connsiteY1" fmla="*/ 2243356 h 2243356"/>
                <a:gd name="connsiteX2" fmla="*/ 25114 w 2634271"/>
                <a:gd name="connsiteY2" fmla="*/ 987389 h 2243356"/>
                <a:gd name="connsiteX3" fmla="*/ 1273 w 2634271"/>
                <a:gd name="connsiteY3" fmla="*/ 55614 h 2243356"/>
                <a:gd name="connsiteX4" fmla="*/ 2592601 w 2634271"/>
                <a:gd name="connsiteY4" fmla="*/ 118047 h 2243356"/>
                <a:gd name="connsiteX5" fmla="*/ 2634271 w 2634271"/>
                <a:gd name="connsiteY5" fmla="*/ 2235079 h 2243356"/>
                <a:gd name="connsiteX0" fmla="*/ 2634271 w 2634271"/>
                <a:gd name="connsiteY0" fmla="*/ 2179465 h 2187742"/>
                <a:gd name="connsiteX1" fmla="*/ 316548 w 2634271"/>
                <a:gd name="connsiteY1" fmla="*/ 2187742 h 2187742"/>
                <a:gd name="connsiteX2" fmla="*/ 25114 w 2634271"/>
                <a:gd name="connsiteY2" fmla="*/ 931775 h 2187742"/>
                <a:gd name="connsiteX3" fmla="*/ 1273 w 2634271"/>
                <a:gd name="connsiteY3" fmla="*/ 0 h 2187742"/>
                <a:gd name="connsiteX4" fmla="*/ 2592601 w 2634271"/>
                <a:gd name="connsiteY4" fmla="*/ 62433 h 2187742"/>
                <a:gd name="connsiteX5" fmla="*/ 2634271 w 2634271"/>
                <a:gd name="connsiteY5" fmla="*/ 2179465 h 2187742"/>
                <a:gd name="connsiteX0" fmla="*/ 2634271 w 2636144"/>
                <a:gd name="connsiteY0" fmla="*/ 2179465 h 2187742"/>
                <a:gd name="connsiteX1" fmla="*/ 316548 w 2636144"/>
                <a:gd name="connsiteY1" fmla="*/ 2187742 h 2187742"/>
                <a:gd name="connsiteX2" fmla="*/ 25114 w 2636144"/>
                <a:gd name="connsiteY2" fmla="*/ 931775 h 2187742"/>
                <a:gd name="connsiteX3" fmla="*/ 1273 w 2636144"/>
                <a:gd name="connsiteY3" fmla="*/ 0 h 2187742"/>
                <a:gd name="connsiteX4" fmla="*/ 2636144 w 2636144"/>
                <a:gd name="connsiteY4" fmla="*/ 6449 h 2187742"/>
                <a:gd name="connsiteX5" fmla="*/ 2634271 w 2636144"/>
                <a:gd name="connsiteY5" fmla="*/ 2179465 h 218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36144" h="2187742">
                  <a:moveTo>
                    <a:pt x="2634271" y="2179465"/>
                  </a:moveTo>
                  <a:lnTo>
                    <a:pt x="316548" y="2187742"/>
                  </a:lnTo>
                  <a:cubicBezTo>
                    <a:pt x="27905" y="1920290"/>
                    <a:pt x="52157" y="1338901"/>
                    <a:pt x="25114" y="931775"/>
                  </a:cubicBezTo>
                  <a:cubicBezTo>
                    <a:pt x="8272" y="504247"/>
                    <a:pt x="-4105" y="174847"/>
                    <a:pt x="1273" y="0"/>
                  </a:cubicBezTo>
                  <a:lnTo>
                    <a:pt x="2636144" y="6449"/>
                  </a:lnTo>
                  <a:cubicBezTo>
                    <a:pt x="2635520" y="730788"/>
                    <a:pt x="2634895" y="1455126"/>
                    <a:pt x="2634271" y="217946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6452149" y="3020555"/>
              <a:ext cx="9704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?</a:t>
              </a:r>
              <a:r>
                <a:rPr lang="en-US" sz="1400" dirty="0" smtClean="0"/>
                <a:t> </a:t>
              </a:r>
              <a:endParaRPr lang="en-US" sz="1400" dirty="0" smtClean="0"/>
            </a:p>
          </p:txBody>
        </p:sp>
      </p:grpSp>
      <p:sp>
        <p:nvSpPr>
          <p:cNvPr id="218" name="Content Placeholder 2"/>
          <p:cNvSpPr txBox="1">
            <a:spLocks/>
          </p:cNvSpPr>
          <p:nvPr/>
        </p:nvSpPr>
        <p:spPr>
          <a:xfrm>
            <a:off x="516677" y="6061538"/>
            <a:ext cx="6539813" cy="559753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400" dirty="0" smtClean="0"/>
              <a:t>What if there are long repeats?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4000" dirty="0"/>
          </a:p>
        </p:txBody>
      </p:sp>
      <p:grpSp>
        <p:nvGrpSpPr>
          <p:cNvPr id="155" name="Group 154"/>
          <p:cNvGrpSpPr/>
          <p:nvPr/>
        </p:nvGrpSpPr>
        <p:grpSpPr>
          <a:xfrm>
            <a:off x="5255566" y="2255679"/>
            <a:ext cx="3419061" cy="2426193"/>
            <a:chOff x="4680872" y="3224871"/>
            <a:chExt cx="4358162" cy="3092587"/>
          </a:xfrm>
        </p:grpSpPr>
        <p:grpSp>
          <p:nvGrpSpPr>
            <p:cNvPr id="158" name="Group 157"/>
            <p:cNvGrpSpPr/>
            <p:nvPr/>
          </p:nvGrpSpPr>
          <p:grpSpPr>
            <a:xfrm>
              <a:off x="4786081" y="3224871"/>
              <a:ext cx="4252953" cy="3092587"/>
              <a:chOff x="362108" y="2164527"/>
              <a:chExt cx="4252953" cy="3092587"/>
            </a:xfrm>
          </p:grpSpPr>
          <p:cxnSp>
            <p:nvCxnSpPr>
              <p:cNvPr id="209" name="Straight Connector 208"/>
              <p:cNvCxnSpPr/>
              <p:nvPr/>
            </p:nvCxnSpPr>
            <p:spPr>
              <a:xfrm>
                <a:off x="910010" y="2240466"/>
                <a:ext cx="0" cy="2554236"/>
              </a:xfrm>
              <a:prstGeom prst="line">
                <a:avLst/>
              </a:prstGeom>
              <a:ln>
                <a:headEnd type="triangle" w="lg" len="lg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flipH="1">
                <a:off x="910011" y="4794702"/>
                <a:ext cx="3517567" cy="0"/>
              </a:xfrm>
              <a:prstGeom prst="line">
                <a:avLst/>
              </a:prstGeom>
              <a:ln>
                <a:headEnd type="triangle" w="lg" len="lg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1" name="TextBox 210"/>
              <p:cNvSpPr txBox="1"/>
              <p:nvPr/>
            </p:nvSpPr>
            <p:spPr>
              <a:xfrm>
                <a:off x="362108" y="2164527"/>
                <a:ext cx="414004" cy="392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 smtClean="0">
                    <a:latin typeface="Times"/>
                    <a:cs typeface="Times"/>
                  </a:rPr>
                  <a:t>N</a:t>
                </a:r>
                <a:endParaRPr lang="en-US" sz="1400" dirty="0">
                  <a:latin typeface="+mj-lt"/>
                  <a:cs typeface="Times"/>
                </a:endParaRPr>
              </a:p>
            </p:txBody>
          </p:sp>
          <p:sp>
            <p:nvSpPr>
              <p:cNvPr id="212" name="TextBox 211"/>
              <p:cNvSpPr txBox="1"/>
              <p:nvPr/>
            </p:nvSpPr>
            <p:spPr>
              <a:xfrm>
                <a:off x="4214436" y="4825571"/>
                <a:ext cx="400625" cy="431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i="1" dirty="0" smtClean="0">
                    <a:latin typeface="Times"/>
                    <a:cs typeface="Times"/>
                  </a:rPr>
                  <a:t>L</a:t>
                </a:r>
                <a:endParaRPr lang="en-US" sz="1600" dirty="0">
                  <a:latin typeface="+mj-lt"/>
                  <a:cs typeface="Times"/>
                </a:endParaRPr>
              </a:p>
            </p:txBody>
          </p:sp>
        </p:grpSp>
        <p:grpSp>
          <p:nvGrpSpPr>
            <p:cNvPr id="176" name="Group 175"/>
            <p:cNvGrpSpPr/>
            <p:nvPr/>
          </p:nvGrpSpPr>
          <p:grpSpPr>
            <a:xfrm>
              <a:off x="4942338" y="5449850"/>
              <a:ext cx="3719491" cy="369332"/>
              <a:chOff x="518365" y="4406218"/>
              <a:chExt cx="3719491" cy="369332"/>
            </a:xfrm>
          </p:grpSpPr>
          <p:cxnSp>
            <p:nvCxnSpPr>
              <p:cNvPr id="187" name="Straight Connector 186"/>
              <p:cNvCxnSpPr/>
              <p:nvPr/>
            </p:nvCxnSpPr>
            <p:spPr>
              <a:xfrm flipH="1">
                <a:off x="902910" y="4640868"/>
                <a:ext cx="3334946" cy="0"/>
              </a:xfrm>
              <a:prstGeom prst="line">
                <a:avLst/>
              </a:prstGeom>
              <a:ln w="19050" cmpd="sng">
                <a:prstDash val="dash"/>
                <a:headEnd type="none" w="lg" len="lg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8" name="TextBox 187"/>
              <p:cNvSpPr txBox="1"/>
              <p:nvPr/>
            </p:nvSpPr>
            <p:spPr>
              <a:xfrm>
                <a:off x="518365" y="4406218"/>
                <a:ext cx="2999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"/>
                    <a:cs typeface="Times"/>
                  </a:rPr>
                  <a:t>1</a:t>
                </a:r>
                <a:endParaRPr lang="en-US" dirty="0">
                  <a:latin typeface="+mj-lt"/>
                  <a:cs typeface="Times"/>
                </a:endParaRPr>
              </a:p>
            </p:txBody>
          </p:sp>
        </p:grpSp>
        <p:grpSp>
          <p:nvGrpSpPr>
            <p:cNvPr id="177" name="Group 176"/>
            <p:cNvGrpSpPr/>
            <p:nvPr/>
          </p:nvGrpSpPr>
          <p:grpSpPr>
            <a:xfrm>
              <a:off x="5915719" y="3482522"/>
              <a:ext cx="638175" cy="2756039"/>
              <a:chOff x="1491746" y="2422178"/>
              <a:chExt cx="638175" cy="2756039"/>
            </a:xfrm>
          </p:grpSpPr>
          <p:cxnSp>
            <p:nvCxnSpPr>
              <p:cNvPr id="185" name="Straight Connector 184"/>
              <p:cNvCxnSpPr/>
              <p:nvPr/>
            </p:nvCxnSpPr>
            <p:spPr>
              <a:xfrm>
                <a:off x="1739443" y="2422178"/>
                <a:ext cx="0" cy="2372524"/>
              </a:xfrm>
              <a:prstGeom prst="line">
                <a:avLst/>
              </a:prstGeom>
              <a:ln w="19050" cmpd="sng">
                <a:prstDash val="dash"/>
                <a:headEnd type="none" w="lg" len="lg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aphicFrame>
            <p:nvGraphicFramePr>
              <p:cNvPr id="186" name="Object 185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491746" y="4868654"/>
              <a:ext cx="638175" cy="3095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06" name="Equation" r:id="rId4" imgW="444500" imgH="215900" progId="Equation.3">
                      <p:embed/>
                    </p:oleObj>
                  </mc:Choice>
                  <mc:Fallback>
                    <p:oleObj name="Equation" r:id="rId4" imgW="444500" imgH="2159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91746" y="4868654"/>
                            <a:ext cx="638175" cy="309563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78" name="Group 177"/>
            <p:cNvGrpSpPr/>
            <p:nvPr/>
          </p:nvGrpSpPr>
          <p:grpSpPr>
            <a:xfrm>
              <a:off x="4680872" y="3518684"/>
              <a:ext cx="661567" cy="392313"/>
              <a:chOff x="256899" y="2458340"/>
              <a:chExt cx="661567" cy="392313"/>
            </a:xfrm>
          </p:grpSpPr>
          <p:sp>
            <p:nvSpPr>
              <p:cNvPr id="183" name="TextBox 182"/>
              <p:cNvSpPr txBox="1"/>
              <p:nvPr/>
            </p:nvSpPr>
            <p:spPr>
              <a:xfrm>
                <a:off x="256899" y="2458340"/>
                <a:ext cx="661567" cy="392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 smtClean="0">
                    <a:latin typeface="Times"/>
                    <a:cs typeface="Times"/>
                  </a:rPr>
                  <a:t>N</a:t>
                </a:r>
                <a:r>
                  <a:rPr lang="en-US" sz="1400" i="1" baseline="-25000" dirty="0" smtClean="0">
                    <a:latin typeface="Times"/>
                    <a:cs typeface="Times"/>
                  </a:rPr>
                  <a:t>LW</a:t>
                </a:r>
                <a:endParaRPr lang="en-US" sz="1400" dirty="0">
                  <a:latin typeface="+mj-lt"/>
                  <a:cs typeface="Times"/>
                </a:endParaRPr>
              </a:p>
            </p:txBody>
          </p:sp>
          <p:cxnSp>
            <p:nvCxnSpPr>
              <p:cNvPr id="184" name="Straight Connector 183"/>
              <p:cNvCxnSpPr/>
              <p:nvPr/>
            </p:nvCxnSpPr>
            <p:spPr>
              <a:xfrm flipH="1">
                <a:off x="295008" y="2510241"/>
                <a:ext cx="481105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  <a:headEnd type="none" w="lg" len="lg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9" name="Freeform 178"/>
            <p:cNvSpPr/>
            <p:nvPr/>
          </p:nvSpPr>
          <p:spPr>
            <a:xfrm>
              <a:off x="6191325" y="3499234"/>
              <a:ext cx="2634271" cy="2187742"/>
            </a:xfrm>
            <a:custGeom>
              <a:avLst/>
              <a:gdLst>
                <a:gd name="connsiteX0" fmla="*/ 2681241 w 2681241"/>
                <a:gd name="connsiteY0" fmla="*/ 2434480 h 2434480"/>
                <a:gd name="connsiteX1" fmla="*/ 0 w 2681241"/>
                <a:gd name="connsiteY1" fmla="*/ 2416839 h 2434480"/>
                <a:gd name="connsiteX2" fmla="*/ 17640 w 2681241"/>
                <a:gd name="connsiteY2" fmla="*/ 0 h 2434480"/>
                <a:gd name="connsiteX3" fmla="*/ 17640 w 2681241"/>
                <a:gd name="connsiteY3" fmla="*/ 0 h 2434480"/>
                <a:gd name="connsiteX0" fmla="*/ 2663601 w 2663601"/>
                <a:gd name="connsiteY0" fmla="*/ 2434480 h 2434480"/>
                <a:gd name="connsiteX1" fmla="*/ 409998 w 2663601"/>
                <a:gd name="connsiteY1" fmla="*/ 2248365 h 2434480"/>
                <a:gd name="connsiteX2" fmla="*/ 0 w 2663601"/>
                <a:gd name="connsiteY2" fmla="*/ 0 h 2434480"/>
                <a:gd name="connsiteX3" fmla="*/ 0 w 2663601"/>
                <a:gd name="connsiteY3" fmla="*/ 0 h 2434480"/>
                <a:gd name="connsiteX0" fmla="*/ 2663601 w 2663601"/>
                <a:gd name="connsiteY0" fmla="*/ 2434480 h 2434480"/>
                <a:gd name="connsiteX1" fmla="*/ 8278 w 2663601"/>
                <a:gd name="connsiteY1" fmla="*/ 2423318 h 2434480"/>
                <a:gd name="connsiteX2" fmla="*/ 0 w 2663601"/>
                <a:gd name="connsiteY2" fmla="*/ 0 h 2434480"/>
                <a:gd name="connsiteX3" fmla="*/ 0 w 2663601"/>
                <a:gd name="connsiteY3" fmla="*/ 0 h 2434480"/>
                <a:gd name="connsiteX0" fmla="*/ 2675169 w 2675169"/>
                <a:gd name="connsiteY0" fmla="*/ 2434480 h 2442757"/>
                <a:gd name="connsiteX1" fmla="*/ 408 w 2675169"/>
                <a:gd name="connsiteY1" fmla="*/ 2442757 h 2442757"/>
                <a:gd name="connsiteX2" fmla="*/ 11568 w 2675169"/>
                <a:gd name="connsiteY2" fmla="*/ 0 h 2442757"/>
                <a:gd name="connsiteX3" fmla="*/ 11568 w 2675169"/>
                <a:gd name="connsiteY3" fmla="*/ 0 h 2442757"/>
                <a:gd name="connsiteX0" fmla="*/ 2663601 w 2663601"/>
                <a:gd name="connsiteY0" fmla="*/ 2434480 h 2442757"/>
                <a:gd name="connsiteX1" fmla="*/ 345878 w 2663601"/>
                <a:gd name="connsiteY1" fmla="*/ 2442757 h 2442757"/>
                <a:gd name="connsiteX2" fmla="*/ 0 w 2663601"/>
                <a:gd name="connsiteY2" fmla="*/ 0 h 2442757"/>
                <a:gd name="connsiteX3" fmla="*/ 0 w 2663601"/>
                <a:gd name="connsiteY3" fmla="*/ 0 h 2442757"/>
                <a:gd name="connsiteX0" fmla="*/ 2663601 w 2663601"/>
                <a:gd name="connsiteY0" fmla="*/ 2434480 h 2442757"/>
                <a:gd name="connsiteX1" fmla="*/ 345878 w 2663601"/>
                <a:gd name="connsiteY1" fmla="*/ 2442757 h 2442757"/>
                <a:gd name="connsiteX2" fmla="*/ 227863 w 2663601"/>
                <a:gd name="connsiteY2" fmla="*/ 1288796 h 2442757"/>
                <a:gd name="connsiteX3" fmla="*/ 0 w 2663601"/>
                <a:gd name="connsiteY3" fmla="*/ 0 h 2442757"/>
                <a:gd name="connsiteX4" fmla="*/ 0 w 2663601"/>
                <a:gd name="connsiteY4" fmla="*/ 0 h 2442757"/>
                <a:gd name="connsiteX0" fmla="*/ 2663601 w 2663601"/>
                <a:gd name="connsiteY0" fmla="*/ 2434480 h 2442757"/>
                <a:gd name="connsiteX1" fmla="*/ 345878 w 2663601"/>
                <a:gd name="connsiteY1" fmla="*/ 2442757 h 2442757"/>
                <a:gd name="connsiteX2" fmla="*/ 54444 w 2663601"/>
                <a:gd name="connsiteY2" fmla="*/ 1186790 h 2442757"/>
                <a:gd name="connsiteX3" fmla="*/ 0 w 2663601"/>
                <a:gd name="connsiteY3" fmla="*/ 0 h 2442757"/>
                <a:gd name="connsiteX4" fmla="*/ 0 w 2663601"/>
                <a:gd name="connsiteY4" fmla="*/ 0 h 2442757"/>
                <a:gd name="connsiteX0" fmla="*/ 2663601 w 2663601"/>
                <a:gd name="connsiteY0" fmla="*/ 2434480 h 2442757"/>
                <a:gd name="connsiteX1" fmla="*/ 345878 w 2663601"/>
                <a:gd name="connsiteY1" fmla="*/ 2442757 h 2442757"/>
                <a:gd name="connsiteX2" fmla="*/ 54444 w 2663601"/>
                <a:gd name="connsiteY2" fmla="*/ 1186790 h 2442757"/>
                <a:gd name="connsiteX3" fmla="*/ 0 w 2663601"/>
                <a:gd name="connsiteY3" fmla="*/ 0 h 2442757"/>
                <a:gd name="connsiteX4" fmla="*/ 0 w 2663601"/>
                <a:gd name="connsiteY4" fmla="*/ 0 h 2442757"/>
                <a:gd name="connsiteX0" fmla="*/ 2663601 w 2663601"/>
                <a:gd name="connsiteY0" fmla="*/ 2434480 h 2442757"/>
                <a:gd name="connsiteX1" fmla="*/ 345878 w 2663601"/>
                <a:gd name="connsiteY1" fmla="*/ 2442757 h 2442757"/>
                <a:gd name="connsiteX2" fmla="*/ 54444 w 2663601"/>
                <a:gd name="connsiteY2" fmla="*/ 1186790 h 2442757"/>
                <a:gd name="connsiteX3" fmla="*/ 0 w 2663601"/>
                <a:gd name="connsiteY3" fmla="*/ 0 h 2442757"/>
                <a:gd name="connsiteX4" fmla="*/ 0 w 2663601"/>
                <a:gd name="connsiteY4" fmla="*/ 0 h 2442757"/>
                <a:gd name="connsiteX0" fmla="*/ 2669689 w 2669689"/>
                <a:gd name="connsiteY0" fmla="*/ 2493236 h 2501513"/>
                <a:gd name="connsiteX1" fmla="*/ 351966 w 2669689"/>
                <a:gd name="connsiteY1" fmla="*/ 2501513 h 2501513"/>
                <a:gd name="connsiteX2" fmla="*/ 60532 w 2669689"/>
                <a:gd name="connsiteY2" fmla="*/ 1245546 h 2501513"/>
                <a:gd name="connsiteX3" fmla="*/ 6088 w 2669689"/>
                <a:gd name="connsiteY3" fmla="*/ 58756 h 2501513"/>
                <a:gd name="connsiteX4" fmla="*/ 215210 w 2669689"/>
                <a:gd name="connsiteY4" fmla="*/ 196464 h 2501513"/>
                <a:gd name="connsiteX0" fmla="*/ 2669689 w 2669689"/>
                <a:gd name="connsiteY0" fmla="*/ 2434480 h 2442757"/>
                <a:gd name="connsiteX1" fmla="*/ 351966 w 2669689"/>
                <a:gd name="connsiteY1" fmla="*/ 2442757 h 2442757"/>
                <a:gd name="connsiteX2" fmla="*/ 60532 w 2669689"/>
                <a:gd name="connsiteY2" fmla="*/ 1186790 h 2442757"/>
                <a:gd name="connsiteX3" fmla="*/ 6088 w 2669689"/>
                <a:gd name="connsiteY3" fmla="*/ 0 h 2442757"/>
                <a:gd name="connsiteX0" fmla="*/ 2642543 w 2642543"/>
                <a:gd name="connsiteY0" fmla="*/ 2179465 h 2187742"/>
                <a:gd name="connsiteX1" fmla="*/ 324820 w 2642543"/>
                <a:gd name="connsiteY1" fmla="*/ 2187742 h 2187742"/>
                <a:gd name="connsiteX2" fmla="*/ 33386 w 2642543"/>
                <a:gd name="connsiteY2" fmla="*/ 931775 h 2187742"/>
                <a:gd name="connsiteX3" fmla="*/ 9545 w 2642543"/>
                <a:gd name="connsiteY3" fmla="*/ 0 h 2187742"/>
                <a:gd name="connsiteX0" fmla="*/ 2634271 w 2634271"/>
                <a:gd name="connsiteY0" fmla="*/ 2179465 h 2187742"/>
                <a:gd name="connsiteX1" fmla="*/ 316548 w 2634271"/>
                <a:gd name="connsiteY1" fmla="*/ 2187742 h 2187742"/>
                <a:gd name="connsiteX2" fmla="*/ 25114 w 2634271"/>
                <a:gd name="connsiteY2" fmla="*/ 931775 h 2187742"/>
                <a:gd name="connsiteX3" fmla="*/ 1273 w 2634271"/>
                <a:gd name="connsiteY3" fmla="*/ 0 h 2187742"/>
                <a:gd name="connsiteX0" fmla="*/ 2634271 w 2634271"/>
                <a:gd name="connsiteY0" fmla="*/ 2179465 h 2187742"/>
                <a:gd name="connsiteX1" fmla="*/ 316548 w 2634271"/>
                <a:gd name="connsiteY1" fmla="*/ 2187742 h 2187742"/>
                <a:gd name="connsiteX2" fmla="*/ 25114 w 2634271"/>
                <a:gd name="connsiteY2" fmla="*/ 931775 h 2187742"/>
                <a:gd name="connsiteX3" fmla="*/ 1273 w 2634271"/>
                <a:gd name="connsiteY3" fmla="*/ 0 h 218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4271" h="2187742">
                  <a:moveTo>
                    <a:pt x="2634271" y="2179465"/>
                  </a:moveTo>
                  <a:lnTo>
                    <a:pt x="316548" y="2187742"/>
                  </a:lnTo>
                  <a:cubicBezTo>
                    <a:pt x="27905" y="1920290"/>
                    <a:pt x="52157" y="1338901"/>
                    <a:pt x="25114" y="931775"/>
                  </a:cubicBezTo>
                  <a:cubicBezTo>
                    <a:pt x="8272" y="504247"/>
                    <a:pt x="-4105" y="174847"/>
                    <a:pt x="1273" y="0"/>
                  </a:cubicBezTo>
                </a:path>
              </a:pathLst>
            </a:custGeom>
            <a:noFill/>
            <a:ln w="38100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grpSp>
          <p:nvGrpSpPr>
            <p:cNvPr id="180" name="Group 179"/>
            <p:cNvGrpSpPr/>
            <p:nvPr/>
          </p:nvGrpSpPr>
          <p:grpSpPr>
            <a:xfrm>
              <a:off x="5626558" y="6036312"/>
              <a:ext cx="1349891" cy="163128"/>
              <a:chOff x="5543489" y="5892916"/>
              <a:chExt cx="1349891" cy="163128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5543489" y="5931139"/>
                <a:ext cx="138404" cy="124905"/>
              </a:xfrm>
              <a:prstGeom prst="rect">
                <a:avLst/>
              </a:prstGeom>
              <a:solidFill>
                <a:schemeClr val="bg1"/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6754976" y="5892916"/>
                <a:ext cx="138404" cy="124905"/>
              </a:xfrm>
              <a:prstGeom prst="rect">
                <a:avLst/>
              </a:prstGeom>
              <a:solidFill>
                <a:schemeClr val="bg1"/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0" name="Group 219"/>
          <p:cNvGrpSpPr/>
          <p:nvPr/>
        </p:nvGrpSpPr>
        <p:grpSpPr>
          <a:xfrm>
            <a:off x="7210658" y="2468028"/>
            <a:ext cx="1307126" cy="2105982"/>
            <a:chOff x="6908164" y="3686583"/>
            <a:chExt cx="1899934" cy="2692867"/>
          </a:xfrm>
        </p:grpSpPr>
        <p:grpSp>
          <p:nvGrpSpPr>
            <p:cNvPr id="221" name="Group 220"/>
            <p:cNvGrpSpPr/>
            <p:nvPr/>
          </p:nvGrpSpPr>
          <p:grpSpPr>
            <a:xfrm>
              <a:off x="6908164" y="3686583"/>
              <a:ext cx="1899934" cy="2692867"/>
              <a:chOff x="6908164" y="3686583"/>
              <a:chExt cx="1899934" cy="2692867"/>
            </a:xfrm>
          </p:grpSpPr>
          <p:grpSp>
            <p:nvGrpSpPr>
              <p:cNvPr id="223" name="Group 222"/>
              <p:cNvGrpSpPr/>
              <p:nvPr/>
            </p:nvGrpSpPr>
            <p:grpSpPr>
              <a:xfrm>
                <a:off x="6908164" y="3686583"/>
                <a:ext cx="1899934" cy="2692867"/>
                <a:chOff x="6908164" y="3686583"/>
                <a:chExt cx="1899934" cy="2692867"/>
              </a:xfrm>
            </p:grpSpPr>
            <p:grpSp>
              <p:nvGrpSpPr>
                <p:cNvPr id="225" name="Group 224"/>
                <p:cNvGrpSpPr/>
                <p:nvPr/>
              </p:nvGrpSpPr>
              <p:grpSpPr>
                <a:xfrm>
                  <a:off x="7230800" y="3686583"/>
                  <a:ext cx="1577298" cy="2378540"/>
                  <a:chOff x="7230800" y="3686583"/>
                  <a:chExt cx="1577298" cy="2378540"/>
                </a:xfrm>
              </p:grpSpPr>
              <p:cxnSp>
                <p:nvCxnSpPr>
                  <p:cNvPr id="227" name="Straight Connector 226"/>
                  <p:cNvCxnSpPr/>
                  <p:nvPr/>
                </p:nvCxnSpPr>
                <p:spPr>
                  <a:xfrm>
                    <a:off x="7230800" y="3692599"/>
                    <a:ext cx="0" cy="2372524"/>
                  </a:xfrm>
                  <a:prstGeom prst="line">
                    <a:avLst/>
                  </a:prstGeom>
                  <a:ln w="19050" cmpd="sng">
                    <a:solidFill>
                      <a:schemeClr val="tx1"/>
                    </a:solidFill>
                    <a:prstDash val="dash"/>
                    <a:headEnd type="none" w="lg" len="lg"/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8" name="Freeform 227"/>
                  <p:cNvSpPr/>
                  <p:nvPr/>
                </p:nvSpPr>
                <p:spPr>
                  <a:xfrm>
                    <a:off x="7258709" y="3686583"/>
                    <a:ext cx="1549389" cy="2187743"/>
                  </a:xfrm>
                  <a:custGeom>
                    <a:avLst/>
                    <a:gdLst>
                      <a:gd name="connsiteX0" fmla="*/ 2681241 w 2681241"/>
                      <a:gd name="connsiteY0" fmla="*/ 2434480 h 2434480"/>
                      <a:gd name="connsiteX1" fmla="*/ 0 w 2681241"/>
                      <a:gd name="connsiteY1" fmla="*/ 2416839 h 2434480"/>
                      <a:gd name="connsiteX2" fmla="*/ 17640 w 2681241"/>
                      <a:gd name="connsiteY2" fmla="*/ 0 h 2434480"/>
                      <a:gd name="connsiteX3" fmla="*/ 17640 w 2681241"/>
                      <a:gd name="connsiteY3" fmla="*/ 0 h 2434480"/>
                      <a:gd name="connsiteX0" fmla="*/ 2663601 w 2663601"/>
                      <a:gd name="connsiteY0" fmla="*/ 2434480 h 2434480"/>
                      <a:gd name="connsiteX1" fmla="*/ 409998 w 2663601"/>
                      <a:gd name="connsiteY1" fmla="*/ 2248365 h 2434480"/>
                      <a:gd name="connsiteX2" fmla="*/ 0 w 2663601"/>
                      <a:gd name="connsiteY2" fmla="*/ 0 h 2434480"/>
                      <a:gd name="connsiteX3" fmla="*/ 0 w 2663601"/>
                      <a:gd name="connsiteY3" fmla="*/ 0 h 2434480"/>
                      <a:gd name="connsiteX0" fmla="*/ 2663601 w 2663601"/>
                      <a:gd name="connsiteY0" fmla="*/ 2434480 h 2434480"/>
                      <a:gd name="connsiteX1" fmla="*/ 8278 w 2663601"/>
                      <a:gd name="connsiteY1" fmla="*/ 2423318 h 2434480"/>
                      <a:gd name="connsiteX2" fmla="*/ 0 w 2663601"/>
                      <a:gd name="connsiteY2" fmla="*/ 0 h 2434480"/>
                      <a:gd name="connsiteX3" fmla="*/ 0 w 2663601"/>
                      <a:gd name="connsiteY3" fmla="*/ 0 h 2434480"/>
                      <a:gd name="connsiteX0" fmla="*/ 2675169 w 2675169"/>
                      <a:gd name="connsiteY0" fmla="*/ 2434480 h 2442757"/>
                      <a:gd name="connsiteX1" fmla="*/ 408 w 2675169"/>
                      <a:gd name="connsiteY1" fmla="*/ 2442757 h 2442757"/>
                      <a:gd name="connsiteX2" fmla="*/ 11568 w 2675169"/>
                      <a:gd name="connsiteY2" fmla="*/ 0 h 2442757"/>
                      <a:gd name="connsiteX3" fmla="*/ 11568 w 2675169"/>
                      <a:gd name="connsiteY3" fmla="*/ 0 h 2442757"/>
                      <a:gd name="connsiteX0" fmla="*/ 2663601 w 2663601"/>
                      <a:gd name="connsiteY0" fmla="*/ 2434480 h 2442757"/>
                      <a:gd name="connsiteX1" fmla="*/ 345878 w 2663601"/>
                      <a:gd name="connsiteY1" fmla="*/ 2442757 h 2442757"/>
                      <a:gd name="connsiteX2" fmla="*/ 0 w 2663601"/>
                      <a:gd name="connsiteY2" fmla="*/ 0 h 2442757"/>
                      <a:gd name="connsiteX3" fmla="*/ 0 w 2663601"/>
                      <a:gd name="connsiteY3" fmla="*/ 0 h 2442757"/>
                      <a:gd name="connsiteX0" fmla="*/ 2663601 w 2663601"/>
                      <a:gd name="connsiteY0" fmla="*/ 2434480 h 2442757"/>
                      <a:gd name="connsiteX1" fmla="*/ 345878 w 2663601"/>
                      <a:gd name="connsiteY1" fmla="*/ 2442757 h 2442757"/>
                      <a:gd name="connsiteX2" fmla="*/ 227863 w 2663601"/>
                      <a:gd name="connsiteY2" fmla="*/ 1288796 h 2442757"/>
                      <a:gd name="connsiteX3" fmla="*/ 0 w 2663601"/>
                      <a:gd name="connsiteY3" fmla="*/ 0 h 2442757"/>
                      <a:gd name="connsiteX4" fmla="*/ 0 w 2663601"/>
                      <a:gd name="connsiteY4" fmla="*/ 0 h 2442757"/>
                      <a:gd name="connsiteX0" fmla="*/ 2663601 w 2663601"/>
                      <a:gd name="connsiteY0" fmla="*/ 2434480 h 2442757"/>
                      <a:gd name="connsiteX1" fmla="*/ 345878 w 2663601"/>
                      <a:gd name="connsiteY1" fmla="*/ 2442757 h 2442757"/>
                      <a:gd name="connsiteX2" fmla="*/ 54444 w 2663601"/>
                      <a:gd name="connsiteY2" fmla="*/ 1186790 h 2442757"/>
                      <a:gd name="connsiteX3" fmla="*/ 0 w 2663601"/>
                      <a:gd name="connsiteY3" fmla="*/ 0 h 2442757"/>
                      <a:gd name="connsiteX4" fmla="*/ 0 w 2663601"/>
                      <a:gd name="connsiteY4" fmla="*/ 0 h 2442757"/>
                      <a:gd name="connsiteX0" fmla="*/ 2663601 w 2663601"/>
                      <a:gd name="connsiteY0" fmla="*/ 2434480 h 2442757"/>
                      <a:gd name="connsiteX1" fmla="*/ 345878 w 2663601"/>
                      <a:gd name="connsiteY1" fmla="*/ 2442757 h 2442757"/>
                      <a:gd name="connsiteX2" fmla="*/ 54444 w 2663601"/>
                      <a:gd name="connsiteY2" fmla="*/ 1186790 h 2442757"/>
                      <a:gd name="connsiteX3" fmla="*/ 0 w 2663601"/>
                      <a:gd name="connsiteY3" fmla="*/ 0 h 2442757"/>
                      <a:gd name="connsiteX4" fmla="*/ 0 w 2663601"/>
                      <a:gd name="connsiteY4" fmla="*/ 0 h 2442757"/>
                      <a:gd name="connsiteX0" fmla="*/ 2663601 w 2663601"/>
                      <a:gd name="connsiteY0" fmla="*/ 2434480 h 2442757"/>
                      <a:gd name="connsiteX1" fmla="*/ 345878 w 2663601"/>
                      <a:gd name="connsiteY1" fmla="*/ 2442757 h 2442757"/>
                      <a:gd name="connsiteX2" fmla="*/ 54444 w 2663601"/>
                      <a:gd name="connsiteY2" fmla="*/ 1186790 h 2442757"/>
                      <a:gd name="connsiteX3" fmla="*/ 0 w 2663601"/>
                      <a:gd name="connsiteY3" fmla="*/ 0 h 2442757"/>
                      <a:gd name="connsiteX4" fmla="*/ 0 w 2663601"/>
                      <a:gd name="connsiteY4" fmla="*/ 0 h 2442757"/>
                      <a:gd name="connsiteX0" fmla="*/ 2669689 w 2669689"/>
                      <a:gd name="connsiteY0" fmla="*/ 2493236 h 2501513"/>
                      <a:gd name="connsiteX1" fmla="*/ 351966 w 2669689"/>
                      <a:gd name="connsiteY1" fmla="*/ 2501513 h 2501513"/>
                      <a:gd name="connsiteX2" fmla="*/ 60532 w 2669689"/>
                      <a:gd name="connsiteY2" fmla="*/ 1245546 h 2501513"/>
                      <a:gd name="connsiteX3" fmla="*/ 6088 w 2669689"/>
                      <a:gd name="connsiteY3" fmla="*/ 58756 h 2501513"/>
                      <a:gd name="connsiteX4" fmla="*/ 215210 w 2669689"/>
                      <a:gd name="connsiteY4" fmla="*/ 196464 h 2501513"/>
                      <a:gd name="connsiteX0" fmla="*/ 2669689 w 2669689"/>
                      <a:gd name="connsiteY0" fmla="*/ 2434480 h 2442757"/>
                      <a:gd name="connsiteX1" fmla="*/ 351966 w 2669689"/>
                      <a:gd name="connsiteY1" fmla="*/ 2442757 h 2442757"/>
                      <a:gd name="connsiteX2" fmla="*/ 60532 w 2669689"/>
                      <a:gd name="connsiteY2" fmla="*/ 1186790 h 2442757"/>
                      <a:gd name="connsiteX3" fmla="*/ 6088 w 2669689"/>
                      <a:gd name="connsiteY3" fmla="*/ 0 h 2442757"/>
                      <a:gd name="connsiteX0" fmla="*/ 2642543 w 2642543"/>
                      <a:gd name="connsiteY0" fmla="*/ 2179465 h 2187742"/>
                      <a:gd name="connsiteX1" fmla="*/ 324820 w 2642543"/>
                      <a:gd name="connsiteY1" fmla="*/ 2187742 h 2187742"/>
                      <a:gd name="connsiteX2" fmla="*/ 33386 w 2642543"/>
                      <a:gd name="connsiteY2" fmla="*/ 931775 h 2187742"/>
                      <a:gd name="connsiteX3" fmla="*/ 9545 w 2642543"/>
                      <a:gd name="connsiteY3" fmla="*/ 0 h 2187742"/>
                      <a:gd name="connsiteX0" fmla="*/ 2634271 w 2634271"/>
                      <a:gd name="connsiteY0" fmla="*/ 2179465 h 2187742"/>
                      <a:gd name="connsiteX1" fmla="*/ 316548 w 2634271"/>
                      <a:gd name="connsiteY1" fmla="*/ 2187742 h 2187742"/>
                      <a:gd name="connsiteX2" fmla="*/ 25114 w 2634271"/>
                      <a:gd name="connsiteY2" fmla="*/ 931775 h 2187742"/>
                      <a:gd name="connsiteX3" fmla="*/ 1273 w 2634271"/>
                      <a:gd name="connsiteY3" fmla="*/ 0 h 2187742"/>
                      <a:gd name="connsiteX0" fmla="*/ 2634271 w 2634271"/>
                      <a:gd name="connsiteY0" fmla="*/ 2179465 h 2187742"/>
                      <a:gd name="connsiteX1" fmla="*/ 316548 w 2634271"/>
                      <a:gd name="connsiteY1" fmla="*/ 2187742 h 2187742"/>
                      <a:gd name="connsiteX2" fmla="*/ 25114 w 2634271"/>
                      <a:gd name="connsiteY2" fmla="*/ 931775 h 2187742"/>
                      <a:gd name="connsiteX3" fmla="*/ 1273 w 2634271"/>
                      <a:gd name="connsiteY3" fmla="*/ 0 h 2187742"/>
                      <a:gd name="connsiteX0" fmla="*/ 1549389 w 1549389"/>
                      <a:gd name="connsiteY0" fmla="*/ 2194964 h 2195357"/>
                      <a:gd name="connsiteX1" fmla="*/ 316548 w 1549389"/>
                      <a:gd name="connsiteY1" fmla="*/ 2187742 h 2195357"/>
                      <a:gd name="connsiteX2" fmla="*/ 25114 w 1549389"/>
                      <a:gd name="connsiteY2" fmla="*/ 931775 h 2195357"/>
                      <a:gd name="connsiteX3" fmla="*/ 1273 w 1549389"/>
                      <a:gd name="connsiteY3" fmla="*/ 0 h 2195357"/>
                      <a:gd name="connsiteX0" fmla="*/ 1549389 w 1549389"/>
                      <a:gd name="connsiteY0" fmla="*/ 2181179 h 2187742"/>
                      <a:gd name="connsiteX1" fmla="*/ 316548 w 1549389"/>
                      <a:gd name="connsiteY1" fmla="*/ 2187742 h 2187742"/>
                      <a:gd name="connsiteX2" fmla="*/ 25114 w 1549389"/>
                      <a:gd name="connsiteY2" fmla="*/ 931775 h 2187742"/>
                      <a:gd name="connsiteX3" fmla="*/ 1273 w 1549389"/>
                      <a:gd name="connsiteY3" fmla="*/ 0 h 2187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49389" h="2187742">
                        <a:moveTo>
                          <a:pt x="1549389" y="2181179"/>
                        </a:moveTo>
                        <a:lnTo>
                          <a:pt x="316548" y="2187742"/>
                        </a:lnTo>
                        <a:cubicBezTo>
                          <a:pt x="27905" y="1920290"/>
                          <a:pt x="52157" y="1338901"/>
                          <a:pt x="25114" y="931775"/>
                        </a:cubicBezTo>
                        <a:cubicBezTo>
                          <a:pt x="8272" y="504247"/>
                          <a:pt x="-4105" y="174847"/>
                          <a:pt x="1273" y="0"/>
                        </a:cubicBezTo>
                      </a:path>
                    </a:pathLst>
                  </a:custGeom>
                  <a:solidFill>
                    <a:srgbClr val="D6EEBF"/>
                  </a:solidFill>
                  <a:ln w="38100" cmpd="sng">
                    <a:solidFill>
                      <a:srgbClr val="008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lt1"/>
                      </a:solidFill>
                    </a:endParaRPr>
                  </a:p>
                </p:txBody>
              </p:sp>
            </p:grpSp>
            <p:sp>
              <p:nvSpPr>
                <p:cNvPr id="226" name="TextBox 225"/>
                <p:cNvSpPr txBox="1"/>
                <p:nvPr/>
              </p:nvSpPr>
              <p:spPr>
                <a:xfrm>
                  <a:off x="6908164" y="6103967"/>
                  <a:ext cx="1388506" cy="27548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1400" b="1" dirty="0" smtClean="0">
                      <a:latin typeface="Times New Roman" charset="0"/>
                      <a:ea typeface="Times New Roman" charset="0"/>
                      <a:cs typeface="Times New Roman" charset="0"/>
                    </a:rPr>
                    <a:t>   </a:t>
                  </a:r>
                  <a:r>
                    <a:rPr lang="en-US" sz="1400" baseline="-25000" dirty="0" smtClean="0">
                      <a:latin typeface="Times New Roman" charset="0"/>
                      <a:ea typeface="Times New Roman" charset="0"/>
                      <a:cs typeface="Times New Roman" charset="0"/>
                    </a:rPr>
                    <a:t>repeat</a:t>
                  </a:r>
                  <a:r>
                    <a:rPr lang="en-US" sz="1200" dirty="0" smtClean="0">
                      <a:latin typeface="Times New Roman" charset="0"/>
                      <a:ea typeface="Times New Roman" charset="0"/>
                      <a:cs typeface="Times New Roman" charset="0"/>
                    </a:rPr>
                    <a:t>(</a:t>
                  </a:r>
                  <a:r>
                    <a:rPr lang="en-US" sz="1200" b="1" dirty="0" smtClean="0">
                      <a:latin typeface="Times New Roman" charset="0"/>
                      <a:ea typeface="Times New Roman" charset="0"/>
                      <a:cs typeface="Times New Roman" charset="0"/>
                    </a:rPr>
                    <a:t>s</a:t>
                  </a:r>
                  <a:r>
                    <a:rPr lang="en-US" sz="1200" dirty="0" smtClean="0">
                      <a:latin typeface="Times New Roman" charset="0"/>
                      <a:ea typeface="Times New Roman" charset="0"/>
                      <a:cs typeface="Times New Roman" charset="0"/>
                    </a:rPr>
                    <a:t>)</a:t>
                  </a:r>
                  <a:endParaRPr lang="en-US" sz="1400" dirty="0" smtClean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p:grpSp>
          <p:sp>
            <p:nvSpPr>
              <p:cNvPr id="224" name="Freeform 223"/>
              <p:cNvSpPr/>
              <p:nvPr/>
            </p:nvSpPr>
            <p:spPr>
              <a:xfrm>
                <a:off x="7278084" y="3691879"/>
                <a:ext cx="1522947" cy="2148998"/>
              </a:xfrm>
              <a:custGeom>
                <a:avLst/>
                <a:gdLst>
                  <a:gd name="connsiteX0" fmla="*/ 2681241 w 2681241"/>
                  <a:gd name="connsiteY0" fmla="*/ 2434480 h 2434480"/>
                  <a:gd name="connsiteX1" fmla="*/ 0 w 2681241"/>
                  <a:gd name="connsiteY1" fmla="*/ 2416839 h 2434480"/>
                  <a:gd name="connsiteX2" fmla="*/ 17640 w 2681241"/>
                  <a:gd name="connsiteY2" fmla="*/ 0 h 2434480"/>
                  <a:gd name="connsiteX3" fmla="*/ 17640 w 2681241"/>
                  <a:gd name="connsiteY3" fmla="*/ 0 h 2434480"/>
                  <a:gd name="connsiteX0" fmla="*/ 2663601 w 2663601"/>
                  <a:gd name="connsiteY0" fmla="*/ 2434480 h 2434480"/>
                  <a:gd name="connsiteX1" fmla="*/ 409998 w 2663601"/>
                  <a:gd name="connsiteY1" fmla="*/ 2248365 h 2434480"/>
                  <a:gd name="connsiteX2" fmla="*/ 0 w 2663601"/>
                  <a:gd name="connsiteY2" fmla="*/ 0 h 2434480"/>
                  <a:gd name="connsiteX3" fmla="*/ 0 w 2663601"/>
                  <a:gd name="connsiteY3" fmla="*/ 0 h 2434480"/>
                  <a:gd name="connsiteX0" fmla="*/ 2663601 w 2663601"/>
                  <a:gd name="connsiteY0" fmla="*/ 2434480 h 2434480"/>
                  <a:gd name="connsiteX1" fmla="*/ 8278 w 2663601"/>
                  <a:gd name="connsiteY1" fmla="*/ 2423318 h 2434480"/>
                  <a:gd name="connsiteX2" fmla="*/ 0 w 2663601"/>
                  <a:gd name="connsiteY2" fmla="*/ 0 h 2434480"/>
                  <a:gd name="connsiteX3" fmla="*/ 0 w 2663601"/>
                  <a:gd name="connsiteY3" fmla="*/ 0 h 2434480"/>
                  <a:gd name="connsiteX0" fmla="*/ 2675169 w 2675169"/>
                  <a:gd name="connsiteY0" fmla="*/ 2434480 h 2442757"/>
                  <a:gd name="connsiteX1" fmla="*/ 408 w 2675169"/>
                  <a:gd name="connsiteY1" fmla="*/ 2442757 h 2442757"/>
                  <a:gd name="connsiteX2" fmla="*/ 11568 w 2675169"/>
                  <a:gd name="connsiteY2" fmla="*/ 0 h 2442757"/>
                  <a:gd name="connsiteX3" fmla="*/ 11568 w 2675169"/>
                  <a:gd name="connsiteY3" fmla="*/ 0 h 2442757"/>
                  <a:gd name="connsiteX0" fmla="*/ 2663601 w 2663601"/>
                  <a:gd name="connsiteY0" fmla="*/ 2434480 h 2442757"/>
                  <a:gd name="connsiteX1" fmla="*/ 345878 w 2663601"/>
                  <a:gd name="connsiteY1" fmla="*/ 2442757 h 2442757"/>
                  <a:gd name="connsiteX2" fmla="*/ 0 w 2663601"/>
                  <a:gd name="connsiteY2" fmla="*/ 0 h 2442757"/>
                  <a:gd name="connsiteX3" fmla="*/ 0 w 2663601"/>
                  <a:gd name="connsiteY3" fmla="*/ 0 h 2442757"/>
                  <a:gd name="connsiteX0" fmla="*/ 2663601 w 2663601"/>
                  <a:gd name="connsiteY0" fmla="*/ 2434480 h 2442757"/>
                  <a:gd name="connsiteX1" fmla="*/ 345878 w 2663601"/>
                  <a:gd name="connsiteY1" fmla="*/ 2442757 h 2442757"/>
                  <a:gd name="connsiteX2" fmla="*/ 227863 w 2663601"/>
                  <a:gd name="connsiteY2" fmla="*/ 1288796 h 2442757"/>
                  <a:gd name="connsiteX3" fmla="*/ 0 w 2663601"/>
                  <a:gd name="connsiteY3" fmla="*/ 0 h 2442757"/>
                  <a:gd name="connsiteX4" fmla="*/ 0 w 2663601"/>
                  <a:gd name="connsiteY4" fmla="*/ 0 h 2442757"/>
                  <a:gd name="connsiteX0" fmla="*/ 2663601 w 2663601"/>
                  <a:gd name="connsiteY0" fmla="*/ 2434480 h 2442757"/>
                  <a:gd name="connsiteX1" fmla="*/ 345878 w 2663601"/>
                  <a:gd name="connsiteY1" fmla="*/ 2442757 h 2442757"/>
                  <a:gd name="connsiteX2" fmla="*/ 54444 w 2663601"/>
                  <a:gd name="connsiteY2" fmla="*/ 1186790 h 2442757"/>
                  <a:gd name="connsiteX3" fmla="*/ 0 w 2663601"/>
                  <a:gd name="connsiteY3" fmla="*/ 0 h 2442757"/>
                  <a:gd name="connsiteX4" fmla="*/ 0 w 2663601"/>
                  <a:gd name="connsiteY4" fmla="*/ 0 h 2442757"/>
                  <a:gd name="connsiteX0" fmla="*/ 2663601 w 2663601"/>
                  <a:gd name="connsiteY0" fmla="*/ 2434480 h 2442757"/>
                  <a:gd name="connsiteX1" fmla="*/ 345878 w 2663601"/>
                  <a:gd name="connsiteY1" fmla="*/ 2442757 h 2442757"/>
                  <a:gd name="connsiteX2" fmla="*/ 54444 w 2663601"/>
                  <a:gd name="connsiteY2" fmla="*/ 1186790 h 2442757"/>
                  <a:gd name="connsiteX3" fmla="*/ 0 w 2663601"/>
                  <a:gd name="connsiteY3" fmla="*/ 0 h 2442757"/>
                  <a:gd name="connsiteX4" fmla="*/ 0 w 2663601"/>
                  <a:gd name="connsiteY4" fmla="*/ 0 h 2442757"/>
                  <a:gd name="connsiteX0" fmla="*/ 2663601 w 2663601"/>
                  <a:gd name="connsiteY0" fmla="*/ 2434480 h 2442757"/>
                  <a:gd name="connsiteX1" fmla="*/ 345878 w 2663601"/>
                  <a:gd name="connsiteY1" fmla="*/ 2442757 h 2442757"/>
                  <a:gd name="connsiteX2" fmla="*/ 54444 w 2663601"/>
                  <a:gd name="connsiteY2" fmla="*/ 1186790 h 2442757"/>
                  <a:gd name="connsiteX3" fmla="*/ 0 w 2663601"/>
                  <a:gd name="connsiteY3" fmla="*/ 0 h 2442757"/>
                  <a:gd name="connsiteX4" fmla="*/ 0 w 2663601"/>
                  <a:gd name="connsiteY4" fmla="*/ 0 h 2442757"/>
                  <a:gd name="connsiteX0" fmla="*/ 2669689 w 2669689"/>
                  <a:gd name="connsiteY0" fmla="*/ 2493236 h 2501513"/>
                  <a:gd name="connsiteX1" fmla="*/ 351966 w 2669689"/>
                  <a:gd name="connsiteY1" fmla="*/ 2501513 h 2501513"/>
                  <a:gd name="connsiteX2" fmla="*/ 60532 w 2669689"/>
                  <a:gd name="connsiteY2" fmla="*/ 1245546 h 2501513"/>
                  <a:gd name="connsiteX3" fmla="*/ 6088 w 2669689"/>
                  <a:gd name="connsiteY3" fmla="*/ 58756 h 2501513"/>
                  <a:gd name="connsiteX4" fmla="*/ 215210 w 2669689"/>
                  <a:gd name="connsiteY4" fmla="*/ 196464 h 2501513"/>
                  <a:gd name="connsiteX0" fmla="*/ 2669689 w 2669689"/>
                  <a:gd name="connsiteY0" fmla="*/ 2434480 h 2442757"/>
                  <a:gd name="connsiteX1" fmla="*/ 351966 w 2669689"/>
                  <a:gd name="connsiteY1" fmla="*/ 2442757 h 2442757"/>
                  <a:gd name="connsiteX2" fmla="*/ 60532 w 2669689"/>
                  <a:gd name="connsiteY2" fmla="*/ 1186790 h 2442757"/>
                  <a:gd name="connsiteX3" fmla="*/ 6088 w 2669689"/>
                  <a:gd name="connsiteY3" fmla="*/ 0 h 2442757"/>
                  <a:gd name="connsiteX0" fmla="*/ 2642543 w 2642543"/>
                  <a:gd name="connsiteY0" fmla="*/ 2179465 h 2187742"/>
                  <a:gd name="connsiteX1" fmla="*/ 324820 w 2642543"/>
                  <a:gd name="connsiteY1" fmla="*/ 2187742 h 2187742"/>
                  <a:gd name="connsiteX2" fmla="*/ 33386 w 2642543"/>
                  <a:gd name="connsiteY2" fmla="*/ 931775 h 2187742"/>
                  <a:gd name="connsiteX3" fmla="*/ 9545 w 2642543"/>
                  <a:gd name="connsiteY3" fmla="*/ 0 h 2187742"/>
                  <a:gd name="connsiteX0" fmla="*/ 2634271 w 2634271"/>
                  <a:gd name="connsiteY0" fmla="*/ 2179465 h 2187742"/>
                  <a:gd name="connsiteX1" fmla="*/ 316548 w 2634271"/>
                  <a:gd name="connsiteY1" fmla="*/ 2187742 h 2187742"/>
                  <a:gd name="connsiteX2" fmla="*/ 25114 w 2634271"/>
                  <a:gd name="connsiteY2" fmla="*/ 931775 h 2187742"/>
                  <a:gd name="connsiteX3" fmla="*/ 1273 w 2634271"/>
                  <a:gd name="connsiteY3" fmla="*/ 0 h 2187742"/>
                  <a:gd name="connsiteX0" fmla="*/ 2634271 w 2634271"/>
                  <a:gd name="connsiteY0" fmla="*/ 2179465 h 2187742"/>
                  <a:gd name="connsiteX1" fmla="*/ 316548 w 2634271"/>
                  <a:gd name="connsiteY1" fmla="*/ 2187742 h 2187742"/>
                  <a:gd name="connsiteX2" fmla="*/ 25114 w 2634271"/>
                  <a:gd name="connsiteY2" fmla="*/ 931775 h 2187742"/>
                  <a:gd name="connsiteX3" fmla="*/ 1273 w 2634271"/>
                  <a:gd name="connsiteY3" fmla="*/ 0 h 2187742"/>
                  <a:gd name="connsiteX0" fmla="*/ 2635739 w 2635739"/>
                  <a:gd name="connsiteY0" fmla="*/ 2246661 h 2254938"/>
                  <a:gd name="connsiteX1" fmla="*/ 318016 w 2635739"/>
                  <a:gd name="connsiteY1" fmla="*/ 2254938 h 2254938"/>
                  <a:gd name="connsiteX2" fmla="*/ 26582 w 2635739"/>
                  <a:gd name="connsiteY2" fmla="*/ 998971 h 2254938"/>
                  <a:gd name="connsiteX3" fmla="*/ 2741 w 2635739"/>
                  <a:gd name="connsiteY3" fmla="*/ 67196 h 2254938"/>
                  <a:gd name="connsiteX4" fmla="*/ 159 w 2635739"/>
                  <a:gd name="connsiteY4" fmla="*/ 73645 h 2254938"/>
                  <a:gd name="connsiteX0" fmla="*/ 2634271 w 2634271"/>
                  <a:gd name="connsiteY0" fmla="*/ 2248247 h 2256524"/>
                  <a:gd name="connsiteX1" fmla="*/ 316548 w 2634271"/>
                  <a:gd name="connsiteY1" fmla="*/ 2256524 h 2256524"/>
                  <a:gd name="connsiteX2" fmla="*/ 25114 w 2634271"/>
                  <a:gd name="connsiteY2" fmla="*/ 1000557 h 2256524"/>
                  <a:gd name="connsiteX3" fmla="*/ 1273 w 2634271"/>
                  <a:gd name="connsiteY3" fmla="*/ 68782 h 2256524"/>
                  <a:gd name="connsiteX4" fmla="*/ 950414 w 2634271"/>
                  <a:gd name="connsiteY4" fmla="*/ 69011 h 2256524"/>
                  <a:gd name="connsiteX0" fmla="*/ 2634271 w 2634271"/>
                  <a:gd name="connsiteY0" fmla="*/ 2221364 h 2229641"/>
                  <a:gd name="connsiteX1" fmla="*/ 316548 w 2634271"/>
                  <a:gd name="connsiteY1" fmla="*/ 2229641 h 2229641"/>
                  <a:gd name="connsiteX2" fmla="*/ 25114 w 2634271"/>
                  <a:gd name="connsiteY2" fmla="*/ 973674 h 2229641"/>
                  <a:gd name="connsiteX3" fmla="*/ 1273 w 2634271"/>
                  <a:gd name="connsiteY3" fmla="*/ 41899 h 2229641"/>
                  <a:gd name="connsiteX4" fmla="*/ 2244258 w 2634271"/>
                  <a:gd name="connsiteY4" fmla="*/ 210079 h 2229641"/>
                  <a:gd name="connsiteX0" fmla="*/ 2634271 w 2634271"/>
                  <a:gd name="connsiteY0" fmla="*/ 2225364 h 2233641"/>
                  <a:gd name="connsiteX1" fmla="*/ 316548 w 2634271"/>
                  <a:gd name="connsiteY1" fmla="*/ 2233641 h 2233641"/>
                  <a:gd name="connsiteX2" fmla="*/ 25114 w 2634271"/>
                  <a:gd name="connsiteY2" fmla="*/ 977674 h 2233641"/>
                  <a:gd name="connsiteX3" fmla="*/ 1273 w 2634271"/>
                  <a:gd name="connsiteY3" fmla="*/ 45899 h 2233641"/>
                  <a:gd name="connsiteX4" fmla="*/ 2524177 w 2634271"/>
                  <a:gd name="connsiteY4" fmla="*/ 176756 h 2233641"/>
                  <a:gd name="connsiteX0" fmla="*/ 2634271 w 2634271"/>
                  <a:gd name="connsiteY0" fmla="*/ 2229327 h 2237604"/>
                  <a:gd name="connsiteX1" fmla="*/ 316548 w 2634271"/>
                  <a:gd name="connsiteY1" fmla="*/ 2237604 h 2237604"/>
                  <a:gd name="connsiteX2" fmla="*/ 25114 w 2634271"/>
                  <a:gd name="connsiteY2" fmla="*/ 981637 h 2237604"/>
                  <a:gd name="connsiteX3" fmla="*/ 1273 w 2634271"/>
                  <a:gd name="connsiteY3" fmla="*/ 49862 h 2237604"/>
                  <a:gd name="connsiteX4" fmla="*/ 2617483 w 2634271"/>
                  <a:gd name="connsiteY4" fmla="*/ 149617 h 2237604"/>
                  <a:gd name="connsiteX0" fmla="*/ 2634271 w 2634271"/>
                  <a:gd name="connsiteY0" fmla="*/ 2233021 h 2241298"/>
                  <a:gd name="connsiteX1" fmla="*/ 316548 w 2634271"/>
                  <a:gd name="connsiteY1" fmla="*/ 2241298 h 2241298"/>
                  <a:gd name="connsiteX2" fmla="*/ 25114 w 2634271"/>
                  <a:gd name="connsiteY2" fmla="*/ 985331 h 2241298"/>
                  <a:gd name="connsiteX3" fmla="*/ 1273 w 2634271"/>
                  <a:gd name="connsiteY3" fmla="*/ 53556 h 2241298"/>
                  <a:gd name="connsiteX4" fmla="*/ 2561499 w 2634271"/>
                  <a:gd name="connsiteY4" fmla="*/ 128430 h 2241298"/>
                  <a:gd name="connsiteX0" fmla="*/ 2634271 w 2634271"/>
                  <a:gd name="connsiteY0" fmla="*/ 2235079 h 2243356"/>
                  <a:gd name="connsiteX1" fmla="*/ 316548 w 2634271"/>
                  <a:gd name="connsiteY1" fmla="*/ 2243356 h 2243356"/>
                  <a:gd name="connsiteX2" fmla="*/ 25114 w 2634271"/>
                  <a:gd name="connsiteY2" fmla="*/ 987389 h 2243356"/>
                  <a:gd name="connsiteX3" fmla="*/ 1273 w 2634271"/>
                  <a:gd name="connsiteY3" fmla="*/ 55614 h 2243356"/>
                  <a:gd name="connsiteX4" fmla="*/ 2592601 w 2634271"/>
                  <a:gd name="connsiteY4" fmla="*/ 118047 h 2243356"/>
                  <a:gd name="connsiteX0" fmla="*/ 2634271 w 2634271"/>
                  <a:gd name="connsiteY0" fmla="*/ 2235079 h 2243356"/>
                  <a:gd name="connsiteX1" fmla="*/ 316548 w 2634271"/>
                  <a:gd name="connsiteY1" fmla="*/ 2243356 h 2243356"/>
                  <a:gd name="connsiteX2" fmla="*/ 25114 w 2634271"/>
                  <a:gd name="connsiteY2" fmla="*/ 987389 h 2243356"/>
                  <a:gd name="connsiteX3" fmla="*/ 1273 w 2634271"/>
                  <a:gd name="connsiteY3" fmla="*/ 55614 h 2243356"/>
                  <a:gd name="connsiteX4" fmla="*/ 2592601 w 2634271"/>
                  <a:gd name="connsiteY4" fmla="*/ 118047 h 2243356"/>
                  <a:gd name="connsiteX5" fmla="*/ 2634271 w 2634271"/>
                  <a:gd name="connsiteY5" fmla="*/ 2235079 h 2243356"/>
                  <a:gd name="connsiteX0" fmla="*/ 2634271 w 2634271"/>
                  <a:gd name="connsiteY0" fmla="*/ 2179465 h 2187742"/>
                  <a:gd name="connsiteX1" fmla="*/ 316548 w 2634271"/>
                  <a:gd name="connsiteY1" fmla="*/ 2187742 h 2187742"/>
                  <a:gd name="connsiteX2" fmla="*/ 25114 w 2634271"/>
                  <a:gd name="connsiteY2" fmla="*/ 931775 h 2187742"/>
                  <a:gd name="connsiteX3" fmla="*/ 1273 w 2634271"/>
                  <a:gd name="connsiteY3" fmla="*/ 0 h 2187742"/>
                  <a:gd name="connsiteX4" fmla="*/ 2592601 w 2634271"/>
                  <a:gd name="connsiteY4" fmla="*/ 62433 h 2187742"/>
                  <a:gd name="connsiteX5" fmla="*/ 2634271 w 2634271"/>
                  <a:gd name="connsiteY5" fmla="*/ 2179465 h 2187742"/>
                  <a:gd name="connsiteX0" fmla="*/ 2634271 w 2636144"/>
                  <a:gd name="connsiteY0" fmla="*/ 2179465 h 2187742"/>
                  <a:gd name="connsiteX1" fmla="*/ 316548 w 2636144"/>
                  <a:gd name="connsiteY1" fmla="*/ 2187742 h 2187742"/>
                  <a:gd name="connsiteX2" fmla="*/ 25114 w 2636144"/>
                  <a:gd name="connsiteY2" fmla="*/ 931775 h 2187742"/>
                  <a:gd name="connsiteX3" fmla="*/ 1273 w 2636144"/>
                  <a:gd name="connsiteY3" fmla="*/ 0 h 2187742"/>
                  <a:gd name="connsiteX4" fmla="*/ 2636144 w 2636144"/>
                  <a:gd name="connsiteY4" fmla="*/ 6449 h 2187742"/>
                  <a:gd name="connsiteX5" fmla="*/ 2634271 w 2636144"/>
                  <a:gd name="connsiteY5" fmla="*/ 2179465 h 2187742"/>
                  <a:gd name="connsiteX0" fmla="*/ 1326171 w 2636144"/>
                  <a:gd name="connsiteY0" fmla="*/ 2192165 h 2192653"/>
                  <a:gd name="connsiteX1" fmla="*/ 316548 w 2636144"/>
                  <a:gd name="connsiteY1" fmla="*/ 2187742 h 2192653"/>
                  <a:gd name="connsiteX2" fmla="*/ 25114 w 2636144"/>
                  <a:gd name="connsiteY2" fmla="*/ 931775 h 2192653"/>
                  <a:gd name="connsiteX3" fmla="*/ 1273 w 2636144"/>
                  <a:gd name="connsiteY3" fmla="*/ 0 h 2192653"/>
                  <a:gd name="connsiteX4" fmla="*/ 2636144 w 2636144"/>
                  <a:gd name="connsiteY4" fmla="*/ 6449 h 2192653"/>
                  <a:gd name="connsiteX5" fmla="*/ 1326171 w 2636144"/>
                  <a:gd name="connsiteY5" fmla="*/ 2192165 h 2192653"/>
                  <a:gd name="connsiteX0" fmla="*/ 1326171 w 1328044"/>
                  <a:gd name="connsiteY0" fmla="*/ 2192165 h 2192653"/>
                  <a:gd name="connsiteX1" fmla="*/ 316548 w 1328044"/>
                  <a:gd name="connsiteY1" fmla="*/ 2187742 h 2192653"/>
                  <a:gd name="connsiteX2" fmla="*/ 25114 w 1328044"/>
                  <a:gd name="connsiteY2" fmla="*/ 931775 h 2192653"/>
                  <a:gd name="connsiteX3" fmla="*/ 1273 w 1328044"/>
                  <a:gd name="connsiteY3" fmla="*/ 0 h 2192653"/>
                  <a:gd name="connsiteX4" fmla="*/ 1328044 w 1328044"/>
                  <a:gd name="connsiteY4" fmla="*/ 19149 h 2192653"/>
                  <a:gd name="connsiteX5" fmla="*/ 1326171 w 1328044"/>
                  <a:gd name="connsiteY5" fmla="*/ 2192165 h 2192653"/>
                  <a:gd name="connsiteX0" fmla="*/ 1326171 w 1328044"/>
                  <a:gd name="connsiteY0" fmla="*/ 2198416 h 2198904"/>
                  <a:gd name="connsiteX1" fmla="*/ 316548 w 1328044"/>
                  <a:gd name="connsiteY1" fmla="*/ 2193993 h 2198904"/>
                  <a:gd name="connsiteX2" fmla="*/ 25114 w 1328044"/>
                  <a:gd name="connsiteY2" fmla="*/ 938026 h 2198904"/>
                  <a:gd name="connsiteX3" fmla="*/ 1273 w 1328044"/>
                  <a:gd name="connsiteY3" fmla="*/ 6251 h 2198904"/>
                  <a:gd name="connsiteX4" fmla="*/ 1328044 w 1328044"/>
                  <a:gd name="connsiteY4" fmla="*/ 0 h 2198904"/>
                  <a:gd name="connsiteX5" fmla="*/ 1326171 w 1328044"/>
                  <a:gd name="connsiteY5" fmla="*/ 2198416 h 2198904"/>
                  <a:gd name="connsiteX0" fmla="*/ 1326171 w 1328044"/>
                  <a:gd name="connsiteY0" fmla="*/ 2198416 h 2198904"/>
                  <a:gd name="connsiteX1" fmla="*/ 316548 w 1328044"/>
                  <a:gd name="connsiteY1" fmla="*/ 2193993 h 2198904"/>
                  <a:gd name="connsiteX2" fmla="*/ 25114 w 1328044"/>
                  <a:gd name="connsiteY2" fmla="*/ 938026 h 2198904"/>
                  <a:gd name="connsiteX3" fmla="*/ 1273 w 1328044"/>
                  <a:gd name="connsiteY3" fmla="*/ 6251 h 2198904"/>
                  <a:gd name="connsiteX4" fmla="*/ 1328044 w 1328044"/>
                  <a:gd name="connsiteY4" fmla="*/ 0 h 2198904"/>
                  <a:gd name="connsiteX5" fmla="*/ 1326171 w 1328044"/>
                  <a:gd name="connsiteY5" fmla="*/ 2198416 h 2198904"/>
                  <a:gd name="connsiteX0" fmla="*/ 1326171 w 1328044"/>
                  <a:gd name="connsiteY0" fmla="*/ 2192165 h 2192653"/>
                  <a:gd name="connsiteX1" fmla="*/ 316548 w 1328044"/>
                  <a:gd name="connsiteY1" fmla="*/ 2187742 h 2192653"/>
                  <a:gd name="connsiteX2" fmla="*/ 25114 w 1328044"/>
                  <a:gd name="connsiteY2" fmla="*/ 931775 h 2192653"/>
                  <a:gd name="connsiteX3" fmla="*/ 1273 w 1328044"/>
                  <a:gd name="connsiteY3" fmla="*/ 0 h 2192653"/>
                  <a:gd name="connsiteX4" fmla="*/ 1328044 w 1328044"/>
                  <a:gd name="connsiteY4" fmla="*/ 6449 h 2192653"/>
                  <a:gd name="connsiteX5" fmla="*/ 1326171 w 1328044"/>
                  <a:gd name="connsiteY5" fmla="*/ 2192165 h 2192653"/>
                  <a:gd name="connsiteX0" fmla="*/ 1515503 w 1517376"/>
                  <a:gd name="connsiteY0" fmla="*/ 2185716 h 2186204"/>
                  <a:gd name="connsiteX1" fmla="*/ 505880 w 1517376"/>
                  <a:gd name="connsiteY1" fmla="*/ 2181293 h 2186204"/>
                  <a:gd name="connsiteX2" fmla="*/ 214446 w 1517376"/>
                  <a:gd name="connsiteY2" fmla="*/ 925326 h 2186204"/>
                  <a:gd name="connsiteX3" fmla="*/ 105 w 1517376"/>
                  <a:gd name="connsiteY3" fmla="*/ 4562 h 2186204"/>
                  <a:gd name="connsiteX4" fmla="*/ 1517376 w 1517376"/>
                  <a:gd name="connsiteY4" fmla="*/ 0 h 2186204"/>
                  <a:gd name="connsiteX5" fmla="*/ 1515503 w 1517376"/>
                  <a:gd name="connsiteY5" fmla="*/ 2185716 h 2186204"/>
                  <a:gd name="connsiteX0" fmla="*/ 1520943 w 1522816"/>
                  <a:gd name="connsiteY0" fmla="*/ 2185716 h 2186204"/>
                  <a:gd name="connsiteX1" fmla="*/ 511320 w 1522816"/>
                  <a:gd name="connsiteY1" fmla="*/ 2181293 h 2186204"/>
                  <a:gd name="connsiteX2" fmla="*/ 219886 w 1522816"/>
                  <a:gd name="connsiteY2" fmla="*/ 925326 h 2186204"/>
                  <a:gd name="connsiteX3" fmla="*/ 102 w 1522816"/>
                  <a:gd name="connsiteY3" fmla="*/ 4562 h 2186204"/>
                  <a:gd name="connsiteX4" fmla="*/ 1522816 w 1522816"/>
                  <a:gd name="connsiteY4" fmla="*/ 0 h 2186204"/>
                  <a:gd name="connsiteX5" fmla="*/ 1520943 w 1522816"/>
                  <a:gd name="connsiteY5" fmla="*/ 2185716 h 2186204"/>
                  <a:gd name="connsiteX0" fmla="*/ 1521075 w 1522948"/>
                  <a:gd name="connsiteY0" fmla="*/ 2185716 h 2186204"/>
                  <a:gd name="connsiteX1" fmla="*/ 511452 w 1522948"/>
                  <a:gd name="connsiteY1" fmla="*/ 2181293 h 2186204"/>
                  <a:gd name="connsiteX2" fmla="*/ 100275 w 1522948"/>
                  <a:gd name="connsiteY2" fmla="*/ 925326 h 2186204"/>
                  <a:gd name="connsiteX3" fmla="*/ 234 w 1522948"/>
                  <a:gd name="connsiteY3" fmla="*/ 4562 h 2186204"/>
                  <a:gd name="connsiteX4" fmla="*/ 1522948 w 1522948"/>
                  <a:gd name="connsiteY4" fmla="*/ 0 h 2186204"/>
                  <a:gd name="connsiteX5" fmla="*/ 1521075 w 1522948"/>
                  <a:gd name="connsiteY5" fmla="*/ 2185716 h 218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948" h="2186204">
                    <a:moveTo>
                      <a:pt x="1521075" y="2185716"/>
                    </a:moveTo>
                    <a:cubicBezTo>
                      <a:pt x="748501" y="2188475"/>
                      <a:pt x="1284026" y="2178534"/>
                      <a:pt x="511452" y="2181293"/>
                    </a:cubicBezTo>
                    <a:cubicBezTo>
                      <a:pt x="222809" y="1913841"/>
                      <a:pt x="127318" y="1332452"/>
                      <a:pt x="100275" y="925326"/>
                    </a:cubicBezTo>
                    <a:cubicBezTo>
                      <a:pt x="83433" y="497798"/>
                      <a:pt x="-5144" y="179409"/>
                      <a:pt x="234" y="4562"/>
                    </a:cubicBezTo>
                    <a:lnTo>
                      <a:pt x="1522948" y="0"/>
                    </a:lnTo>
                    <a:cubicBezTo>
                      <a:pt x="1522324" y="724339"/>
                      <a:pt x="1521699" y="1461377"/>
                      <a:pt x="1521075" y="2185716"/>
                    </a:cubicBezTo>
                    <a:close/>
                  </a:path>
                </a:pathLst>
              </a:custGeom>
              <a:solidFill>
                <a:srgbClr val="D6EEBF"/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222" name="TextBox 221"/>
            <p:cNvSpPr txBox="1"/>
            <p:nvPr/>
          </p:nvSpPr>
          <p:spPr>
            <a:xfrm>
              <a:off x="7365049" y="4537801"/>
              <a:ext cx="1410545" cy="393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smtClean="0"/>
                <a:t>Greedy </a:t>
              </a:r>
              <a:endParaRPr lang="en-US" sz="1400" dirty="0" smtClean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58056" y="4369515"/>
            <a:ext cx="2795130" cy="1091847"/>
            <a:chOff x="4458056" y="4369515"/>
            <a:chExt cx="2795130" cy="1091847"/>
          </a:xfrm>
        </p:grpSpPr>
        <p:sp>
          <p:nvSpPr>
            <p:cNvPr id="5" name="TextBox 4"/>
            <p:cNvSpPr txBox="1"/>
            <p:nvPr/>
          </p:nvSpPr>
          <p:spPr>
            <a:xfrm>
              <a:off x="5431985" y="4815031"/>
              <a:ext cx="182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Generalized</a:t>
              </a:r>
            </a:p>
            <a:p>
              <a:pPr algn="ctr"/>
              <a:r>
                <a:rPr lang="en-US" dirty="0" smtClean="0"/>
                <a:t>Hamiltonian path</a:t>
              </a:r>
              <a:endParaRPr lang="en-US" dirty="0"/>
            </a:p>
          </p:txBody>
        </p:sp>
        <p:sp>
          <p:nvSpPr>
            <p:cNvPr id="230" name="Freeform 229"/>
            <p:cNvSpPr/>
            <p:nvPr/>
          </p:nvSpPr>
          <p:spPr bwMode="auto">
            <a:xfrm rot="4899196">
              <a:off x="4590867" y="4236704"/>
              <a:ext cx="722465" cy="988088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02251 w 1046362"/>
                <a:gd name="connsiteY1" fmla="*/ 685564 h 1490854"/>
                <a:gd name="connsiteX2" fmla="*/ 1046362 w 1046362"/>
                <a:gd name="connsiteY2" fmla="*/ 0 h 1490854"/>
                <a:gd name="connsiteX0" fmla="*/ 0 w 971307"/>
                <a:gd name="connsiteY0" fmla="*/ 1523302 h 1523302"/>
                <a:gd name="connsiteX1" fmla="*/ 202251 w 971307"/>
                <a:gd name="connsiteY1" fmla="*/ 718012 h 1523302"/>
                <a:gd name="connsiteX2" fmla="*/ 971307 w 971307"/>
                <a:gd name="connsiteY2" fmla="*/ 0 h 1523302"/>
                <a:gd name="connsiteX0" fmla="*/ 0 w 971307"/>
                <a:gd name="connsiteY0" fmla="*/ 1523302 h 1523302"/>
                <a:gd name="connsiteX1" fmla="*/ 202251 w 971307"/>
                <a:gd name="connsiteY1" fmla="*/ 718012 h 1523302"/>
                <a:gd name="connsiteX2" fmla="*/ 971307 w 971307"/>
                <a:gd name="connsiteY2" fmla="*/ 0 h 1523302"/>
                <a:gd name="connsiteX0" fmla="*/ 0 w 978146"/>
                <a:gd name="connsiteY0" fmla="*/ 1485060 h 1485060"/>
                <a:gd name="connsiteX1" fmla="*/ 202251 w 978146"/>
                <a:gd name="connsiteY1" fmla="*/ 679770 h 1485060"/>
                <a:gd name="connsiteX2" fmla="*/ 978146 w 978146"/>
                <a:gd name="connsiteY2" fmla="*/ 0 h 1485060"/>
                <a:gd name="connsiteX0" fmla="*/ 0 w 989837"/>
                <a:gd name="connsiteY0" fmla="*/ 1460760 h 1460760"/>
                <a:gd name="connsiteX1" fmla="*/ 202251 w 989837"/>
                <a:gd name="connsiteY1" fmla="*/ 655470 h 1460760"/>
                <a:gd name="connsiteX2" fmla="*/ 989837 w 989837"/>
                <a:gd name="connsiteY2" fmla="*/ 0 h 1460760"/>
                <a:gd name="connsiteX0" fmla="*/ 0 w 989837"/>
                <a:gd name="connsiteY0" fmla="*/ 1460760 h 1460760"/>
                <a:gd name="connsiteX1" fmla="*/ 188923 w 989837"/>
                <a:gd name="connsiteY1" fmla="*/ 668955 h 1460760"/>
                <a:gd name="connsiteX2" fmla="*/ 989837 w 989837"/>
                <a:gd name="connsiteY2" fmla="*/ 0 h 1460760"/>
                <a:gd name="connsiteX0" fmla="*/ 0 w 989837"/>
                <a:gd name="connsiteY0" fmla="*/ 1460760 h 1460760"/>
                <a:gd name="connsiteX1" fmla="*/ 188923 w 989837"/>
                <a:gd name="connsiteY1" fmla="*/ 668955 h 1460760"/>
                <a:gd name="connsiteX2" fmla="*/ 989837 w 989837"/>
                <a:gd name="connsiteY2" fmla="*/ 0 h 1460760"/>
                <a:gd name="connsiteX0" fmla="*/ 0 w 989837"/>
                <a:gd name="connsiteY0" fmla="*/ 1460760 h 1460760"/>
                <a:gd name="connsiteX1" fmla="*/ 249485 w 989837"/>
                <a:gd name="connsiteY1" fmla="*/ 643810 h 1460760"/>
                <a:gd name="connsiteX2" fmla="*/ 989837 w 989837"/>
                <a:gd name="connsiteY2" fmla="*/ 0 h 1460760"/>
                <a:gd name="connsiteX0" fmla="*/ 0 w 1291798"/>
                <a:gd name="connsiteY0" fmla="*/ 881140 h 881140"/>
                <a:gd name="connsiteX1" fmla="*/ 249485 w 1291798"/>
                <a:gd name="connsiteY1" fmla="*/ 64190 h 881140"/>
                <a:gd name="connsiteX2" fmla="*/ 1291798 w 1291798"/>
                <a:gd name="connsiteY2" fmla="*/ 0 h 881140"/>
                <a:gd name="connsiteX0" fmla="*/ 0 w 1291798"/>
                <a:gd name="connsiteY0" fmla="*/ 892118 h 892118"/>
                <a:gd name="connsiteX1" fmla="*/ 249485 w 1291798"/>
                <a:gd name="connsiteY1" fmla="*/ 75168 h 892118"/>
                <a:gd name="connsiteX2" fmla="*/ 1291798 w 1291798"/>
                <a:gd name="connsiteY2" fmla="*/ 10978 h 892118"/>
                <a:gd name="connsiteX0" fmla="*/ 0 w 1291798"/>
                <a:gd name="connsiteY0" fmla="*/ 881140 h 881140"/>
                <a:gd name="connsiteX1" fmla="*/ 529951 w 1291798"/>
                <a:gd name="connsiteY1" fmla="*/ 159771 h 881140"/>
                <a:gd name="connsiteX2" fmla="*/ 1291798 w 1291798"/>
                <a:gd name="connsiteY2" fmla="*/ 0 h 881140"/>
                <a:gd name="connsiteX0" fmla="*/ 0 w 1291798"/>
                <a:gd name="connsiteY0" fmla="*/ 886689 h 886689"/>
                <a:gd name="connsiteX1" fmla="*/ 529951 w 1291798"/>
                <a:gd name="connsiteY1" fmla="*/ 165320 h 886689"/>
                <a:gd name="connsiteX2" fmla="*/ 1291798 w 1291798"/>
                <a:gd name="connsiteY2" fmla="*/ 5549 h 886689"/>
                <a:gd name="connsiteX0" fmla="*/ 0 w 1291798"/>
                <a:gd name="connsiteY0" fmla="*/ 881140 h 881140"/>
                <a:gd name="connsiteX1" fmla="*/ 1291798 w 1291798"/>
                <a:gd name="connsiteY1" fmla="*/ 0 h 881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1798" h="881140">
                  <a:moveTo>
                    <a:pt x="0" y="881140"/>
                  </a:moveTo>
                  <a:lnTo>
                    <a:pt x="1291798" y="0"/>
                  </a:ln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pitchFamily="34" charset="0"/>
                <a:cs typeface="Arial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795537" y="5931057"/>
            <a:ext cx="3086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Greedy approach fails.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t="-5484" r="82306" b="-1"/>
          <a:stretch/>
        </p:blipFill>
        <p:spPr>
          <a:xfrm>
            <a:off x="7274829" y="4407196"/>
            <a:ext cx="72269" cy="16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7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75" grpId="0" animBg="1"/>
      <p:bldP spid="276" grpId="0" animBg="1"/>
      <p:bldP spid="218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Insights </a:t>
            </a:r>
            <a:r>
              <a:rPr lang="en-US" dirty="0"/>
              <a:t>from </a:t>
            </a:r>
            <a:r>
              <a:rPr lang="en-US" dirty="0" smtClean="0"/>
              <a:t>Information limit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516676" y="1184703"/>
            <a:ext cx="8627323" cy="559753"/>
          </a:xfrm>
        </p:spPr>
        <p:txBody>
          <a:bodyPr>
            <a:noAutofit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400" dirty="0" smtClean="0"/>
              <a:t>True path may need to visit a node more than once</a:t>
            </a:r>
            <a:endParaRPr lang="en-US" sz="2400" dirty="0"/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endParaRPr lang="en-US" sz="2100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4000" dirty="0"/>
          </a:p>
        </p:txBody>
      </p:sp>
      <p:sp>
        <p:nvSpPr>
          <p:cNvPr id="44" name="Freeform 43"/>
          <p:cNvSpPr/>
          <p:nvPr/>
        </p:nvSpPr>
        <p:spPr bwMode="auto">
          <a:xfrm rot="12236148">
            <a:off x="2298203" y="4308609"/>
            <a:ext cx="1059073" cy="636758"/>
          </a:xfrm>
          <a:custGeom>
            <a:avLst/>
            <a:gdLst>
              <a:gd name="connsiteX0" fmla="*/ 0 w 1292536"/>
              <a:gd name="connsiteY0" fmla="*/ 1911303 h 1911303"/>
              <a:gd name="connsiteX1" fmla="*/ 137504 w 1292536"/>
              <a:gd name="connsiteY1" fmla="*/ 721895 h 1911303"/>
              <a:gd name="connsiteX2" fmla="*/ 749396 w 1292536"/>
              <a:gd name="connsiteY2" fmla="*/ 137504 h 1911303"/>
              <a:gd name="connsiteX3" fmla="*/ 1292536 w 1292536"/>
              <a:gd name="connsiteY3" fmla="*/ 0 h 1911303"/>
              <a:gd name="connsiteX0" fmla="*/ 11065 w 1303601"/>
              <a:gd name="connsiteY0" fmla="*/ 1911303 h 1911303"/>
              <a:gd name="connsiteX1" fmla="*/ 148569 w 1303601"/>
              <a:gd name="connsiteY1" fmla="*/ 721895 h 1911303"/>
              <a:gd name="connsiteX2" fmla="*/ 1303601 w 1303601"/>
              <a:gd name="connsiteY2" fmla="*/ 0 h 1911303"/>
              <a:gd name="connsiteX0" fmla="*/ 0 w 1292536"/>
              <a:gd name="connsiteY0" fmla="*/ 1911303 h 1911303"/>
              <a:gd name="connsiteX1" fmla="*/ 281883 w 1292536"/>
              <a:gd name="connsiteY1" fmla="*/ 563765 h 1911303"/>
              <a:gd name="connsiteX2" fmla="*/ 1292536 w 1292536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0 w 1595044"/>
              <a:gd name="connsiteY0" fmla="*/ 1429581 h 1429581"/>
              <a:gd name="connsiteX1" fmla="*/ 281883 w 1595044"/>
              <a:gd name="connsiteY1" fmla="*/ 82043 h 1429581"/>
              <a:gd name="connsiteX2" fmla="*/ 1595044 w 1595044"/>
              <a:gd name="connsiteY2" fmla="*/ 102669 h 1429581"/>
              <a:gd name="connsiteX0" fmla="*/ 0 w 1595044"/>
              <a:gd name="connsiteY0" fmla="*/ 1484565 h 1484565"/>
              <a:gd name="connsiteX1" fmla="*/ 281883 w 1595044"/>
              <a:gd name="connsiteY1" fmla="*/ 137027 h 1484565"/>
              <a:gd name="connsiteX2" fmla="*/ 1595044 w 1595044"/>
              <a:gd name="connsiteY2" fmla="*/ 157653 h 1484565"/>
              <a:gd name="connsiteX0" fmla="*/ 0 w 1595044"/>
              <a:gd name="connsiteY0" fmla="*/ 1380248 h 1380248"/>
              <a:gd name="connsiteX1" fmla="*/ 391886 w 1595044"/>
              <a:gd name="connsiteY1" fmla="*/ 362719 h 1380248"/>
              <a:gd name="connsiteX2" fmla="*/ 1595044 w 1595044"/>
              <a:gd name="connsiteY2" fmla="*/ 53336 h 1380248"/>
              <a:gd name="connsiteX0" fmla="*/ 0 w 1595044"/>
              <a:gd name="connsiteY0" fmla="*/ 1326912 h 1326912"/>
              <a:gd name="connsiteX1" fmla="*/ 391886 w 1595044"/>
              <a:gd name="connsiteY1" fmla="*/ 309383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05667"/>
              <a:gd name="connsiteY0" fmla="*/ 1292537 h 1292537"/>
              <a:gd name="connsiteX1" fmla="*/ 433137 w 1505667"/>
              <a:gd name="connsiteY1" fmla="*/ 440013 h 1292537"/>
              <a:gd name="connsiteX2" fmla="*/ 1505667 w 1505667"/>
              <a:gd name="connsiteY2" fmla="*/ 0 h 1292537"/>
              <a:gd name="connsiteX0" fmla="*/ 0 w 1046362"/>
              <a:gd name="connsiteY0" fmla="*/ 1490854 h 1490854"/>
              <a:gd name="connsiteX1" fmla="*/ 433137 w 1046362"/>
              <a:gd name="connsiteY1" fmla="*/ 638330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257263 w 1046362"/>
              <a:gd name="connsiteY1" fmla="*/ 494427 h 1490854"/>
              <a:gd name="connsiteX2" fmla="*/ 1046362 w 1046362"/>
              <a:gd name="connsiteY2" fmla="*/ 0 h 1490854"/>
              <a:gd name="connsiteX0" fmla="*/ 0 w 1513248"/>
              <a:gd name="connsiteY0" fmla="*/ 1048278 h 1048278"/>
              <a:gd name="connsiteX1" fmla="*/ 257263 w 1513248"/>
              <a:gd name="connsiteY1" fmla="*/ 51851 h 1048278"/>
              <a:gd name="connsiteX2" fmla="*/ 1513248 w 1513248"/>
              <a:gd name="connsiteY2" fmla="*/ 77986 h 1048278"/>
              <a:gd name="connsiteX0" fmla="*/ 0 w 1513248"/>
              <a:gd name="connsiteY0" fmla="*/ 1356322 h 1356322"/>
              <a:gd name="connsiteX1" fmla="*/ 257263 w 1513248"/>
              <a:gd name="connsiteY1" fmla="*/ 359895 h 1356322"/>
              <a:gd name="connsiteX2" fmla="*/ 1513248 w 1513248"/>
              <a:gd name="connsiteY2" fmla="*/ 386030 h 1356322"/>
              <a:gd name="connsiteX0" fmla="*/ 0 w 1513248"/>
              <a:gd name="connsiteY0" fmla="*/ 1487131 h 1487131"/>
              <a:gd name="connsiteX1" fmla="*/ 542948 w 1513248"/>
              <a:gd name="connsiteY1" fmla="*/ 177570 h 1487131"/>
              <a:gd name="connsiteX2" fmla="*/ 1513248 w 1513248"/>
              <a:gd name="connsiteY2" fmla="*/ 516839 h 1487131"/>
              <a:gd name="connsiteX0" fmla="*/ 0 w 1481271"/>
              <a:gd name="connsiteY0" fmla="*/ 1541224 h 1541224"/>
              <a:gd name="connsiteX1" fmla="*/ 542948 w 1481271"/>
              <a:gd name="connsiteY1" fmla="*/ 231663 h 1541224"/>
              <a:gd name="connsiteX2" fmla="*/ 1481271 w 1481271"/>
              <a:gd name="connsiteY2" fmla="*/ 475310 h 1541224"/>
              <a:gd name="connsiteX0" fmla="*/ 0 w 1481271"/>
              <a:gd name="connsiteY0" fmla="*/ 1437657 h 1437657"/>
              <a:gd name="connsiteX1" fmla="*/ 542948 w 1481271"/>
              <a:gd name="connsiteY1" fmla="*/ 128096 h 1437657"/>
              <a:gd name="connsiteX2" fmla="*/ 1481271 w 1481271"/>
              <a:gd name="connsiteY2" fmla="*/ 371743 h 1437657"/>
              <a:gd name="connsiteX0" fmla="*/ 0 w 1513553"/>
              <a:gd name="connsiteY0" fmla="*/ 1431752 h 1431752"/>
              <a:gd name="connsiteX1" fmla="*/ 542948 w 1513553"/>
              <a:gd name="connsiteY1" fmla="*/ 122191 h 1431752"/>
              <a:gd name="connsiteX2" fmla="*/ 1513553 w 1513553"/>
              <a:gd name="connsiteY2" fmla="*/ 378988 h 1431752"/>
              <a:gd name="connsiteX0" fmla="*/ 0 w 1513553"/>
              <a:gd name="connsiteY0" fmla="*/ 1328100 h 1328100"/>
              <a:gd name="connsiteX1" fmla="*/ 679770 w 1513553"/>
              <a:gd name="connsiteY1" fmla="*/ 222236 h 1328100"/>
              <a:gd name="connsiteX2" fmla="*/ 1513553 w 1513553"/>
              <a:gd name="connsiteY2" fmla="*/ 275336 h 1328100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191105 h 1191105"/>
              <a:gd name="connsiteX1" fmla="*/ 679770 w 1513553"/>
              <a:gd name="connsiteY1" fmla="*/ 85241 h 1191105"/>
              <a:gd name="connsiteX2" fmla="*/ 1513553 w 1513553"/>
              <a:gd name="connsiteY2" fmla="*/ 138341 h 1191105"/>
              <a:gd name="connsiteX0" fmla="*/ 0 w 1513553"/>
              <a:gd name="connsiteY0" fmla="*/ 1150915 h 1150915"/>
              <a:gd name="connsiteX1" fmla="*/ 622289 w 1513553"/>
              <a:gd name="connsiteY1" fmla="*/ 128794 h 1150915"/>
              <a:gd name="connsiteX2" fmla="*/ 1513553 w 1513553"/>
              <a:gd name="connsiteY2" fmla="*/ 98151 h 1150915"/>
              <a:gd name="connsiteX0" fmla="*/ 0 w 1513553"/>
              <a:gd name="connsiteY0" fmla="*/ 1144674 h 1144674"/>
              <a:gd name="connsiteX1" fmla="*/ 629505 w 1513553"/>
              <a:gd name="connsiteY1" fmla="*/ 139856 h 1144674"/>
              <a:gd name="connsiteX2" fmla="*/ 1513553 w 1513553"/>
              <a:gd name="connsiteY2" fmla="*/ 91910 h 1144674"/>
              <a:gd name="connsiteX0" fmla="*/ 0 w 1513553"/>
              <a:gd name="connsiteY0" fmla="*/ 1157984 h 1157984"/>
              <a:gd name="connsiteX1" fmla="*/ 629505 w 1513553"/>
              <a:gd name="connsiteY1" fmla="*/ 153166 h 1157984"/>
              <a:gd name="connsiteX2" fmla="*/ 1513553 w 1513553"/>
              <a:gd name="connsiteY2" fmla="*/ 105220 h 115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3553" h="1157984">
                <a:moveTo>
                  <a:pt x="0" y="1157984"/>
                </a:moveTo>
                <a:cubicBezTo>
                  <a:pt x="55742" y="773412"/>
                  <a:pt x="365432" y="324913"/>
                  <a:pt x="629505" y="153166"/>
                </a:cubicBezTo>
                <a:cubicBezTo>
                  <a:pt x="893578" y="-18581"/>
                  <a:pt x="1181421" y="-61515"/>
                  <a:pt x="1513553" y="105220"/>
                </a:cubicBez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headEnd type="oval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3116393" y="3230149"/>
            <a:ext cx="84871" cy="84871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solidFill>
              <a:sysClr val="windowText" lastClr="000000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/>
              <a:ea typeface=""/>
              <a:cs typeface="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971398" y="3578156"/>
            <a:ext cx="84871" cy="84871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solidFill>
              <a:sysClr val="windowText" lastClr="000000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/>
              <a:ea typeface=""/>
              <a:cs typeface="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2482103" y="2359482"/>
            <a:ext cx="84871" cy="84871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solidFill>
              <a:sysClr val="windowText" lastClr="000000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/>
              <a:ea typeface=""/>
              <a:cs typeface="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2854068" y="3868871"/>
            <a:ext cx="84871" cy="84871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solidFill>
              <a:sysClr val="windowText" lastClr="000000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/>
              <a:ea typeface=""/>
              <a:cs typeface="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1452814" y="2608176"/>
            <a:ext cx="84871" cy="84871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solidFill>
              <a:sysClr val="windowText" lastClr="000000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/>
              <a:ea typeface=""/>
              <a:cs typeface="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3504509" y="2586724"/>
            <a:ext cx="84871" cy="84871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solidFill>
              <a:sysClr val="windowText" lastClr="000000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/>
              <a:ea typeface=""/>
              <a:cs typeface="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1091421" y="3960862"/>
            <a:ext cx="84871" cy="84871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solidFill>
              <a:sysClr val="windowText" lastClr="000000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/>
              <a:ea typeface=""/>
              <a:cs typeface="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2171926" y="4550676"/>
            <a:ext cx="84871" cy="84871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solidFill>
              <a:sysClr val="windowText" lastClr="000000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/>
              <a:ea typeface=""/>
              <a:cs typeface="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3411173" y="4494580"/>
            <a:ext cx="84871" cy="84871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solidFill>
              <a:sysClr val="windowText" lastClr="000000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/>
              <a:ea typeface=""/>
              <a:cs typeface="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4341299" y="4159942"/>
            <a:ext cx="84871" cy="84871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solidFill>
              <a:sysClr val="windowText" lastClr="000000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/>
              <a:ea typeface=""/>
              <a:cs typeface="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4390871" y="3744440"/>
            <a:ext cx="84871" cy="84871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solidFill>
              <a:sysClr val="windowText" lastClr="000000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/>
              <a:ea typeface=""/>
              <a:cs typeface=""/>
            </a:endParaRPr>
          </a:p>
        </p:txBody>
      </p:sp>
      <p:sp>
        <p:nvSpPr>
          <p:cNvPr id="75" name="Freeform 74"/>
          <p:cNvSpPr/>
          <p:nvPr/>
        </p:nvSpPr>
        <p:spPr bwMode="auto">
          <a:xfrm rot="18196363" flipV="1">
            <a:off x="3184259" y="3270603"/>
            <a:ext cx="927054" cy="1185206"/>
          </a:xfrm>
          <a:custGeom>
            <a:avLst/>
            <a:gdLst>
              <a:gd name="connsiteX0" fmla="*/ 0 w 1292536"/>
              <a:gd name="connsiteY0" fmla="*/ 1911303 h 1911303"/>
              <a:gd name="connsiteX1" fmla="*/ 137504 w 1292536"/>
              <a:gd name="connsiteY1" fmla="*/ 721895 h 1911303"/>
              <a:gd name="connsiteX2" fmla="*/ 749396 w 1292536"/>
              <a:gd name="connsiteY2" fmla="*/ 137504 h 1911303"/>
              <a:gd name="connsiteX3" fmla="*/ 1292536 w 1292536"/>
              <a:gd name="connsiteY3" fmla="*/ 0 h 1911303"/>
              <a:gd name="connsiteX0" fmla="*/ 11065 w 1303601"/>
              <a:gd name="connsiteY0" fmla="*/ 1911303 h 1911303"/>
              <a:gd name="connsiteX1" fmla="*/ 148569 w 1303601"/>
              <a:gd name="connsiteY1" fmla="*/ 721895 h 1911303"/>
              <a:gd name="connsiteX2" fmla="*/ 1303601 w 1303601"/>
              <a:gd name="connsiteY2" fmla="*/ 0 h 1911303"/>
              <a:gd name="connsiteX0" fmla="*/ 0 w 1292536"/>
              <a:gd name="connsiteY0" fmla="*/ 1911303 h 1911303"/>
              <a:gd name="connsiteX1" fmla="*/ 281883 w 1292536"/>
              <a:gd name="connsiteY1" fmla="*/ 563765 h 1911303"/>
              <a:gd name="connsiteX2" fmla="*/ 1292536 w 1292536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0 w 1595044"/>
              <a:gd name="connsiteY0" fmla="*/ 1429581 h 1429581"/>
              <a:gd name="connsiteX1" fmla="*/ 281883 w 1595044"/>
              <a:gd name="connsiteY1" fmla="*/ 82043 h 1429581"/>
              <a:gd name="connsiteX2" fmla="*/ 1595044 w 1595044"/>
              <a:gd name="connsiteY2" fmla="*/ 102669 h 1429581"/>
              <a:gd name="connsiteX0" fmla="*/ 0 w 1595044"/>
              <a:gd name="connsiteY0" fmla="*/ 1484565 h 1484565"/>
              <a:gd name="connsiteX1" fmla="*/ 281883 w 1595044"/>
              <a:gd name="connsiteY1" fmla="*/ 137027 h 1484565"/>
              <a:gd name="connsiteX2" fmla="*/ 1595044 w 1595044"/>
              <a:gd name="connsiteY2" fmla="*/ 157653 h 1484565"/>
              <a:gd name="connsiteX0" fmla="*/ 0 w 1595044"/>
              <a:gd name="connsiteY0" fmla="*/ 1380248 h 1380248"/>
              <a:gd name="connsiteX1" fmla="*/ 391886 w 1595044"/>
              <a:gd name="connsiteY1" fmla="*/ 362719 h 1380248"/>
              <a:gd name="connsiteX2" fmla="*/ 1595044 w 1595044"/>
              <a:gd name="connsiteY2" fmla="*/ 53336 h 1380248"/>
              <a:gd name="connsiteX0" fmla="*/ 0 w 1595044"/>
              <a:gd name="connsiteY0" fmla="*/ 1326912 h 1326912"/>
              <a:gd name="connsiteX1" fmla="*/ 391886 w 1595044"/>
              <a:gd name="connsiteY1" fmla="*/ 309383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05667"/>
              <a:gd name="connsiteY0" fmla="*/ 1292537 h 1292537"/>
              <a:gd name="connsiteX1" fmla="*/ 433137 w 1505667"/>
              <a:gd name="connsiteY1" fmla="*/ 440013 h 1292537"/>
              <a:gd name="connsiteX2" fmla="*/ 1505667 w 1505667"/>
              <a:gd name="connsiteY2" fmla="*/ 0 h 1292537"/>
              <a:gd name="connsiteX0" fmla="*/ 0 w 1046362"/>
              <a:gd name="connsiteY0" fmla="*/ 1490854 h 1490854"/>
              <a:gd name="connsiteX1" fmla="*/ 433137 w 1046362"/>
              <a:gd name="connsiteY1" fmla="*/ 638330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257263 w 1046362"/>
              <a:gd name="connsiteY1" fmla="*/ 494427 h 1490854"/>
              <a:gd name="connsiteX2" fmla="*/ 1046362 w 1046362"/>
              <a:gd name="connsiteY2" fmla="*/ 0 h 149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362" h="1490854">
                <a:moveTo>
                  <a:pt x="0" y="1490854"/>
                </a:moveTo>
                <a:cubicBezTo>
                  <a:pt x="6302" y="1043966"/>
                  <a:pt x="82869" y="742903"/>
                  <a:pt x="257263" y="494427"/>
                </a:cubicBezTo>
                <a:cubicBezTo>
                  <a:pt x="431657" y="245951"/>
                  <a:pt x="599473" y="88517"/>
                  <a:pt x="1046362" y="0"/>
                </a:cubicBez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headEnd type="oval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82" name="Freeform 81"/>
          <p:cNvSpPr/>
          <p:nvPr/>
        </p:nvSpPr>
        <p:spPr bwMode="auto">
          <a:xfrm rot="11674894">
            <a:off x="3557421" y="4110550"/>
            <a:ext cx="776547" cy="528002"/>
          </a:xfrm>
          <a:custGeom>
            <a:avLst/>
            <a:gdLst>
              <a:gd name="connsiteX0" fmla="*/ 0 w 1292536"/>
              <a:gd name="connsiteY0" fmla="*/ 1911303 h 1911303"/>
              <a:gd name="connsiteX1" fmla="*/ 137504 w 1292536"/>
              <a:gd name="connsiteY1" fmla="*/ 721895 h 1911303"/>
              <a:gd name="connsiteX2" fmla="*/ 749396 w 1292536"/>
              <a:gd name="connsiteY2" fmla="*/ 137504 h 1911303"/>
              <a:gd name="connsiteX3" fmla="*/ 1292536 w 1292536"/>
              <a:gd name="connsiteY3" fmla="*/ 0 h 1911303"/>
              <a:gd name="connsiteX0" fmla="*/ 11065 w 1303601"/>
              <a:gd name="connsiteY0" fmla="*/ 1911303 h 1911303"/>
              <a:gd name="connsiteX1" fmla="*/ 148569 w 1303601"/>
              <a:gd name="connsiteY1" fmla="*/ 721895 h 1911303"/>
              <a:gd name="connsiteX2" fmla="*/ 1303601 w 1303601"/>
              <a:gd name="connsiteY2" fmla="*/ 0 h 1911303"/>
              <a:gd name="connsiteX0" fmla="*/ 0 w 1292536"/>
              <a:gd name="connsiteY0" fmla="*/ 1911303 h 1911303"/>
              <a:gd name="connsiteX1" fmla="*/ 281883 w 1292536"/>
              <a:gd name="connsiteY1" fmla="*/ 563765 h 1911303"/>
              <a:gd name="connsiteX2" fmla="*/ 1292536 w 1292536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0 w 1595044"/>
              <a:gd name="connsiteY0" fmla="*/ 1429581 h 1429581"/>
              <a:gd name="connsiteX1" fmla="*/ 281883 w 1595044"/>
              <a:gd name="connsiteY1" fmla="*/ 82043 h 1429581"/>
              <a:gd name="connsiteX2" fmla="*/ 1595044 w 1595044"/>
              <a:gd name="connsiteY2" fmla="*/ 102669 h 1429581"/>
              <a:gd name="connsiteX0" fmla="*/ 0 w 1595044"/>
              <a:gd name="connsiteY0" fmla="*/ 1484565 h 1484565"/>
              <a:gd name="connsiteX1" fmla="*/ 281883 w 1595044"/>
              <a:gd name="connsiteY1" fmla="*/ 137027 h 1484565"/>
              <a:gd name="connsiteX2" fmla="*/ 1595044 w 1595044"/>
              <a:gd name="connsiteY2" fmla="*/ 157653 h 1484565"/>
              <a:gd name="connsiteX0" fmla="*/ 0 w 1595044"/>
              <a:gd name="connsiteY0" fmla="*/ 1380248 h 1380248"/>
              <a:gd name="connsiteX1" fmla="*/ 391886 w 1595044"/>
              <a:gd name="connsiteY1" fmla="*/ 362719 h 1380248"/>
              <a:gd name="connsiteX2" fmla="*/ 1595044 w 1595044"/>
              <a:gd name="connsiteY2" fmla="*/ 53336 h 1380248"/>
              <a:gd name="connsiteX0" fmla="*/ 0 w 1595044"/>
              <a:gd name="connsiteY0" fmla="*/ 1326912 h 1326912"/>
              <a:gd name="connsiteX1" fmla="*/ 391886 w 1595044"/>
              <a:gd name="connsiteY1" fmla="*/ 309383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05667"/>
              <a:gd name="connsiteY0" fmla="*/ 1292537 h 1292537"/>
              <a:gd name="connsiteX1" fmla="*/ 433137 w 1505667"/>
              <a:gd name="connsiteY1" fmla="*/ 440013 h 1292537"/>
              <a:gd name="connsiteX2" fmla="*/ 1505667 w 1505667"/>
              <a:gd name="connsiteY2" fmla="*/ 0 h 1292537"/>
              <a:gd name="connsiteX0" fmla="*/ 0 w 1046362"/>
              <a:gd name="connsiteY0" fmla="*/ 1490854 h 1490854"/>
              <a:gd name="connsiteX1" fmla="*/ 433137 w 1046362"/>
              <a:gd name="connsiteY1" fmla="*/ 638330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257263 w 1046362"/>
              <a:gd name="connsiteY1" fmla="*/ 494427 h 1490854"/>
              <a:gd name="connsiteX2" fmla="*/ 1046362 w 1046362"/>
              <a:gd name="connsiteY2" fmla="*/ 0 h 1490854"/>
              <a:gd name="connsiteX0" fmla="*/ 0 w 1513248"/>
              <a:gd name="connsiteY0" fmla="*/ 1048278 h 1048278"/>
              <a:gd name="connsiteX1" fmla="*/ 257263 w 1513248"/>
              <a:gd name="connsiteY1" fmla="*/ 51851 h 1048278"/>
              <a:gd name="connsiteX2" fmla="*/ 1513248 w 1513248"/>
              <a:gd name="connsiteY2" fmla="*/ 77986 h 1048278"/>
              <a:gd name="connsiteX0" fmla="*/ 0 w 1513248"/>
              <a:gd name="connsiteY0" fmla="*/ 1356322 h 1356322"/>
              <a:gd name="connsiteX1" fmla="*/ 257263 w 1513248"/>
              <a:gd name="connsiteY1" fmla="*/ 359895 h 1356322"/>
              <a:gd name="connsiteX2" fmla="*/ 1513248 w 1513248"/>
              <a:gd name="connsiteY2" fmla="*/ 386030 h 1356322"/>
              <a:gd name="connsiteX0" fmla="*/ 0 w 1513248"/>
              <a:gd name="connsiteY0" fmla="*/ 1487131 h 1487131"/>
              <a:gd name="connsiteX1" fmla="*/ 542948 w 1513248"/>
              <a:gd name="connsiteY1" fmla="*/ 177570 h 1487131"/>
              <a:gd name="connsiteX2" fmla="*/ 1513248 w 1513248"/>
              <a:gd name="connsiteY2" fmla="*/ 516839 h 1487131"/>
              <a:gd name="connsiteX0" fmla="*/ 0 w 1481271"/>
              <a:gd name="connsiteY0" fmla="*/ 1541224 h 1541224"/>
              <a:gd name="connsiteX1" fmla="*/ 542948 w 1481271"/>
              <a:gd name="connsiteY1" fmla="*/ 231663 h 1541224"/>
              <a:gd name="connsiteX2" fmla="*/ 1481271 w 1481271"/>
              <a:gd name="connsiteY2" fmla="*/ 475310 h 1541224"/>
              <a:gd name="connsiteX0" fmla="*/ 0 w 1481271"/>
              <a:gd name="connsiteY0" fmla="*/ 1437657 h 1437657"/>
              <a:gd name="connsiteX1" fmla="*/ 542948 w 1481271"/>
              <a:gd name="connsiteY1" fmla="*/ 128096 h 1437657"/>
              <a:gd name="connsiteX2" fmla="*/ 1481271 w 1481271"/>
              <a:gd name="connsiteY2" fmla="*/ 371743 h 1437657"/>
              <a:gd name="connsiteX0" fmla="*/ 0 w 1513553"/>
              <a:gd name="connsiteY0" fmla="*/ 1431752 h 1431752"/>
              <a:gd name="connsiteX1" fmla="*/ 542948 w 1513553"/>
              <a:gd name="connsiteY1" fmla="*/ 122191 h 1431752"/>
              <a:gd name="connsiteX2" fmla="*/ 1513553 w 1513553"/>
              <a:gd name="connsiteY2" fmla="*/ 378988 h 1431752"/>
              <a:gd name="connsiteX0" fmla="*/ 0 w 1513553"/>
              <a:gd name="connsiteY0" fmla="*/ 1328100 h 1328100"/>
              <a:gd name="connsiteX1" fmla="*/ 679770 w 1513553"/>
              <a:gd name="connsiteY1" fmla="*/ 222236 h 1328100"/>
              <a:gd name="connsiteX2" fmla="*/ 1513553 w 1513553"/>
              <a:gd name="connsiteY2" fmla="*/ 275336 h 1328100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165617 h 1165617"/>
              <a:gd name="connsiteX1" fmla="*/ 560493 w 1513553"/>
              <a:gd name="connsiteY1" fmla="*/ 145549 h 1165617"/>
              <a:gd name="connsiteX2" fmla="*/ 1513553 w 1513553"/>
              <a:gd name="connsiteY2" fmla="*/ 112853 h 1165617"/>
              <a:gd name="connsiteX0" fmla="*/ 0 w 1144130"/>
              <a:gd name="connsiteY0" fmla="*/ 1146375 h 1146375"/>
              <a:gd name="connsiteX1" fmla="*/ 560493 w 1144130"/>
              <a:gd name="connsiteY1" fmla="*/ 126307 h 1146375"/>
              <a:gd name="connsiteX2" fmla="*/ 1144131 w 1144130"/>
              <a:gd name="connsiteY2" fmla="*/ 126267 h 1146375"/>
              <a:gd name="connsiteX0" fmla="*/ 0 w 1144132"/>
              <a:gd name="connsiteY0" fmla="*/ 1080349 h 1080349"/>
              <a:gd name="connsiteX1" fmla="*/ 473790 w 1144132"/>
              <a:gd name="connsiteY1" fmla="*/ 278032 h 1080349"/>
              <a:gd name="connsiteX2" fmla="*/ 1144131 w 1144132"/>
              <a:gd name="connsiteY2" fmla="*/ 60241 h 1080349"/>
              <a:gd name="connsiteX0" fmla="*/ 0 w 1144130"/>
              <a:gd name="connsiteY0" fmla="*/ 1024993 h 1024993"/>
              <a:gd name="connsiteX1" fmla="*/ 473790 w 1144130"/>
              <a:gd name="connsiteY1" fmla="*/ 222676 h 1024993"/>
              <a:gd name="connsiteX2" fmla="*/ 1144131 w 1144130"/>
              <a:gd name="connsiteY2" fmla="*/ 4885 h 1024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4130" h="1024993">
                <a:moveTo>
                  <a:pt x="0" y="1024993"/>
                </a:moveTo>
                <a:cubicBezTo>
                  <a:pt x="55742" y="640421"/>
                  <a:pt x="283102" y="392694"/>
                  <a:pt x="473790" y="222676"/>
                </a:cubicBezTo>
                <a:cubicBezTo>
                  <a:pt x="664479" y="52658"/>
                  <a:pt x="867400" y="-20420"/>
                  <a:pt x="1144131" y="4885"/>
                </a:cubicBez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headEnd type="oval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93" name="Freeform 92"/>
          <p:cNvSpPr/>
          <p:nvPr/>
        </p:nvSpPr>
        <p:spPr bwMode="auto">
          <a:xfrm rot="17989675" flipV="1">
            <a:off x="2282657" y="3392972"/>
            <a:ext cx="255094" cy="847269"/>
          </a:xfrm>
          <a:custGeom>
            <a:avLst/>
            <a:gdLst>
              <a:gd name="connsiteX0" fmla="*/ 0 w 1292536"/>
              <a:gd name="connsiteY0" fmla="*/ 1911303 h 1911303"/>
              <a:gd name="connsiteX1" fmla="*/ 137504 w 1292536"/>
              <a:gd name="connsiteY1" fmla="*/ 721895 h 1911303"/>
              <a:gd name="connsiteX2" fmla="*/ 749396 w 1292536"/>
              <a:gd name="connsiteY2" fmla="*/ 137504 h 1911303"/>
              <a:gd name="connsiteX3" fmla="*/ 1292536 w 1292536"/>
              <a:gd name="connsiteY3" fmla="*/ 0 h 1911303"/>
              <a:gd name="connsiteX0" fmla="*/ 11065 w 1303601"/>
              <a:gd name="connsiteY0" fmla="*/ 1911303 h 1911303"/>
              <a:gd name="connsiteX1" fmla="*/ 148569 w 1303601"/>
              <a:gd name="connsiteY1" fmla="*/ 721895 h 1911303"/>
              <a:gd name="connsiteX2" fmla="*/ 1303601 w 1303601"/>
              <a:gd name="connsiteY2" fmla="*/ 0 h 1911303"/>
              <a:gd name="connsiteX0" fmla="*/ 0 w 1292536"/>
              <a:gd name="connsiteY0" fmla="*/ 1911303 h 1911303"/>
              <a:gd name="connsiteX1" fmla="*/ 281883 w 1292536"/>
              <a:gd name="connsiteY1" fmla="*/ 563765 h 1911303"/>
              <a:gd name="connsiteX2" fmla="*/ 1292536 w 1292536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0 w 1595044"/>
              <a:gd name="connsiteY0" fmla="*/ 1429581 h 1429581"/>
              <a:gd name="connsiteX1" fmla="*/ 281883 w 1595044"/>
              <a:gd name="connsiteY1" fmla="*/ 82043 h 1429581"/>
              <a:gd name="connsiteX2" fmla="*/ 1595044 w 1595044"/>
              <a:gd name="connsiteY2" fmla="*/ 102669 h 1429581"/>
              <a:gd name="connsiteX0" fmla="*/ 0 w 1595044"/>
              <a:gd name="connsiteY0" fmla="*/ 1484565 h 1484565"/>
              <a:gd name="connsiteX1" fmla="*/ 281883 w 1595044"/>
              <a:gd name="connsiteY1" fmla="*/ 137027 h 1484565"/>
              <a:gd name="connsiteX2" fmla="*/ 1595044 w 1595044"/>
              <a:gd name="connsiteY2" fmla="*/ 157653 h 1484565"/>
              <a:gd name="connsiteX0" fmla="*/ 0 w 1595044"/>
              <a:gd name="connsiteY0" fmla="*/ 1380248 h 1380248"/>
              <a:gd name="connsiteX1" fmla="*/ 391886 w 1595044"/>
              <a:gd name="connsiteY1" fmla="*/ 362719 h 1380248"/>
              <a:gd name="connsiteX2" fmla="*/ 1595044 w 1595044"/>
              <a:gd name="connsiteY2" fmla="*/ 53336 h 1380248"/>
              <a:gd name="connsiteX0" fmla="*/ 0 w 1595044"/>
              <a:gd name="connsiteY0" fmla="*/ 1326912 h 1326912"/>
              <a:gd name="connsiteX1" fmla="*/ 391886 w 1595044"/>
              <a:gd name="connsiteY1" fmla="*/ 309383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05667"/>
              <a:gd name="connsiteY0" fmla="*/ 1292537 h 1292537"/>
              <a:gd name="connsiteX1" fmla="*/ 433137 w 1505667"/>
              <a:gd name="connsiteY1" fmla="*/ 440013 h 1292537"/>
              <a:gd name="connsiteX2" fmla="*/ 1505667 w 1505667"/>
              <a:gd name="connsiteY2" fmla="*/ 0 h 1292537"/>
              <a:gd name="connsiteX0" fmla="*/ 0 w 1046362"/>
              <a:gd name="connsiteY0" fmla="*/ 1490854 h 1490854"/>
              <a:gd name="connsiteX1" fmla="*/ 433137 w 1046362"/>
              <a:gd name="connsiteY1" fmla="*/ 638330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257263 w 1046362"/>
              <a:gd name="connsiteY1" fmla="*/ 494427 h 1490854"/>
              <a:gd name="connsiteX2" fmla="*/ 1046362 w 1046362"/>
              <a:gd name="connsiteY2" fmla="*/ 0 h 1490854"/>
              <a:gd name="connsiteX0" fmla="*/ 0 w 1513248"/>
              <a:gd name="connsiteY0" fmla="*/ 1048278 h 1048278"/>
              <a:gd name="connsiteX1" fmla="*/ 257263 w 1513248"/>
              <a:gd name="connsiteY1" fmla="*/ 51851 h 1048278"/>
              <a:gd name="connsiteX2" fmla="*/ 1513248 w 1513248"/>
              <a:gd name="connsiteY2" fmla="*/ 77986 h 1048278"/>
              <a:gd name="connsiteX0" fmla="*/ 0 w 1513248"/>
              <a:gd name="connsiteY0" fmla="*/ 1356322 h 1356322"/>
              <a:gd name="connsiteX1" fmla="*/ 257263 w 1513248"/>
              <a:gd name="connsiteY1" fmla="*/ 359895 h 1356322"/>
              <a:gd name="connsiteX2" fmla="*/ 1513248 w 1513248"/>
              <a:gd name="connsiteY2" fmla="*/ 386030 h 1356322"/>
              <a:gd name="connsiteX0" fmla="*/ 0 w 1513248"/>
              <a:gd name="connsiteY0" fmla="*/ 1487131 h 1487131"/>
              <a:gd name="connsiteX1" fmla="*/ 542948 w 1513248"/>
              <a:gd name="connsiteY1" fmla="*/ 177570 h 1487131"/>
              <a:gd name="connsiteX2" fmla="*/ 1513248 w 1513248"/>
              <a:gd name="connsiteY2" fmla="*/ 516839 h 1487131"/>
              <a:gd name="connsiteX0" fmla="*/ 0 w 1481271"/>
              <a:gd name="connsiteY0" fmla="*/ 1541224 h 1541224"/>
              <a:gd name="connsiteX1" fmla="*/ 542948 w 1481271"/>
              <a:gd name="connsiteY1" fmla="*/ 231663 h 1541224"/>
              <a:gd name="connsiteX2" fmla="*/ 1481271 w 1481271"/>
              <a:gd name="connsiteY2" fmla="*/ 475310 h 1541224"/>
              <a:gd name="connsiteX0" fmla="*/ 0 w 1481271"/>
              <a:gd name="connsiteY0" fmla="*/ 1437657 h 1437657"/>
              <a:gd name="connsiteX1" fmla="*/ 542948 w 1481271"/>
              <a:gd name="connsiteY1" fmla="*/ 128096 h 1437657"/>
              <a:gd name="connsiteX2" fmla="*/ 1481271 w 1481271"/>
              <a:gd name="connsiteY2" fmla="*/ 371743 h 1437657"/>
              <a:gd name="connsiteX0" fmla="*/ 0 w 1513553"/>
              <a:gd name="connsiteY0" fmla="*/ 1431752 h 1431752"/>
              <a:gd name="connsiteX1" fmla="*/ 542948 w 1513553"/>
              <a:gd name="connsiteY1" fmla="*/ 122191 h 1431752"/>
              <a:gd name="connsiteX2" fmla="*/ 1513553 w 1513553"/>
              <a:gd name="connsiteY2" fmla="*/ 378988 h 1431752"/>
              <a:gd name="connsiteX0" fmla="*/ 0 w 1513553"/>
              <a:gd name="connsiteY0" fmla="*/ 1328100 h 1328100"/>
              <a:gd name="connsiteX1" fmla="*/ 679770 w 1513553"/>
              <a:gd name="connsiteY1" fmla="*/ 222236 h 1328100"/>
              <a:gd name="connsiteX2" fmla="*/ 1513553 w 1513553"/>
              <a:gd name="connsiteY2" fmla="*/ 275336 h 1328100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165617 h 1165617"/>
              <a:gd name="connsiteX1" fmla="*/ 560493 w 1513553"/>
              <a:gd name="connsiteY1" fmla="*/ 145549 h 1165617"/>
              <a:gd name="connsiteX2" fmla="*/ 1513553 w 1513553"/>
              <a:gd name="connsiteY2" fmla="*/ 112853 h 1165617"/>
              <a:gd name="connsiteX0" fmla="*/ 0 w 1144130"/>
              <a:gd name="connsiteY0" fmla="*/ 1146375 h 1146375"/>
              <a:gd name="connsiteX1" fmla="*/ 560493 w 1144130"/>
              <a:gd name="connsiteY1" fmla="*/ 126307 h 1146375"/>
              <a:gd name="connsiteX2" fmla="*/ 1144131 w 1144130"/>
              <a:gd name="connsiteY2" fmla="*/ 126267 h 1146375"/>
              <a:gd name="connsiteX0" fmla="*/ 0 w 1144132"/>
              <a:gd name="connsiteY0" fmla="*/ 1080349 h 1080349"/>
              <a:gd name="connsiteX1" fmla="*/ 473790 w 1144132"/>
              <a:gd name="connsiteY1" fmla="*/ 278032 h 1080349"/>
              <a:gd name="connsiteX2" fmla="*/ 1144131 w 1144132"/>
              <a:gd name="connsiteY2" fmla="*/ 60241 h 1080349"/>
              <a:gd name="connsiteX0" fmla="*/ 0 w 1144130"/>
              <a:gd name="connsiteY0" fmla="*/ 1024993 h 1024993"/>
              <a:gd name="connsiteX1" fmla="*/ 473790 w 1144130"/>
              <a:gd name="connsiteY1" fmla="*/ 222676 h 1024993"/>
              <a:gd name="connsiteX2" fmla="*/ 1144131 w 1144130"/>
              <a:gd name="connsiteY2" fmla="*/ 4885 h 1024993"/>
              <a:gd name="connsiteX0" fmla="*/ 111315 w 1255445"/>
              <a:gd name="connsiteY0" fmla="*/ 1021889 h 1021889"/>
              <a:gd name="connsiteX1" fmla="*/ 65444 w 1255445"/>
              <a:gd name="connsiteY1" fmla="*/ 396502 h 1021889"/>
              <a:gd name="connsiteX2" fmla="*/ 1255446 w 1255445"/>
              <a:gd name="connsiteY2" fmla="*/ 1781 h 1021889"/>
              <a:gd name="connsiteX0" fmla="*/ 170842 w 1314972"/>
              <a:gd name="connsiteY0" fmla="*/ 1021889 h 1021889"/>
              <a:gd name="connsiteX1" fmla="*/ 124971 w 1314972"/>
              <a:gd name="connsiteY1" fmla="*/ 396502 h 1021889"/>
              <a:gd name="connsiteX2" fmla="*/ 1314973 w 1314972"/>
              <a:gd name="connsiteY2" fmla="*/ 1781 h 1021889"/>
              <a:gd name="connsiteX0" fmla="*/ 170842 w 771320"/>
              <a:gd name="connsiteY0" fmla="*/ 934255 h 934255"/>
              <a:gd name="connsiteX1" fmla="*/ 124971 w 771320"/>
              <a:gd name="connsiteY1" fmla="*/ 308868 h 934255"/>
              <a:gd name="connsiteX2" fmla="*/ 771320 w 771320"/>
              <a:gd name="connsiteY2" fmla="*/ 2629 h 934255"/>
              <a:gd name="connsiteX0" fmla="*/ 385619 w 986097"/>
              <a:gd name="connsiteY0" fmla="*/ 933160 h 933160"/>
              <a:gd name="connsiteX1" fmla="*/ 58649 w 986097"/>
              <a:gd name="connsiteY1" fmla="*/ 440077 h 933160"/>
              <a:gd name="connsiteX2" fmla="*/ 986097 w 986097"/>
              <a:gd name="connsiteY2" fmla="*/ 1534 h 933160"/>
              <a:gd name="connsiteX0" fmla="*/ 385619 w 986097"/>
              <a:gd name="connsiteY0" fmla="*/ 933104 h 933104"/>
              <a:gd name="connsiteX1" fmla="*/ 58649 w 986097"/>
              <a:gd name="connsiteY1" fmla="*/ 440021 h 933104"/>
              <a:gd name="connsiteX2" fmla="*/ 986097 w 986097"/>
              <a:gd name="connsiteY2" fmla="*/ 1478 h 933104"/>
              <a:gd name="connsiteX0" fmla="*/ 346077 w 946555"/>
              <a:gd name="connsiteY0" fmla="*/ 933104 h 933104"/>
              <a:gd name="connsiteX1" fmla="*/ 19107 w 946555"/>
              <a:gd name="connsiteY1" fmla="*/ 440021 h 933104"/>
              <a:gd name="connsiteX2" fmla="*/ 946555 w 946555"/>
              <a:gd name="connsiteY2" fmla="*/ 1478 h 933104"/>
              <a:gd name="connsiteX0" fmla="*/ 346077 w 946555"/>
              <a:gd name="connsiteY0" fmla="*/ 931626 h 931626"/>
              <a:gd name="connsiteX1" fmla="*/ 19107 w 946555"/>
              <a:gd name="connsiteY1" fmla="*/ 438543 h 931626"/>
              <a:gd name="connsiteX2" fmla="*/ 946555 w 946555"/>
              <a:gd name="connsiteY2" fmla="*/ 0 h 931626"/>
              <a:gd name="connsiteX0" fmla="*/ 434533 w 1035011"/>
              <a:gd name="connsiteY0" fmla="*/ 931626 h 931626"/>
              <a:gd name="connsiteX1" fmla="*/ 14483 w 1035011"/>
              <a:gd name="connsiteY1" fmla="*/ 506643 h 931626"/>
              <a:gd name="connsiteX2" fmla="*/ 1035011 w 1035011"/>
              <a:gd name="connsiteY2" fmla="*/ 0 h 931626"/>
              <a:gd name="connsiteX0" fmla="*/ 362900 w 963378"/>
              <a:gd name="connsiteY0" fmla="*/ 931626 h 931626"/>
              <a:gd name="connsiteX1" fmla="*/ 18012 w 963378"/>
              <a:gd name="connsiteY1" fmla="*/ 489318 h 931626"/>
              <a:gd name="connsiteX2" fmla="*/ 963378 w 963378"/>
              <a:gd name="connsiteY2" fmla="*/ 0 h 931626"/>
              <a:gd name="connsiteX0" fmla="*/ 363036 w 963514"/>
              <a:gd name="connsiteY0" fmla="*/ 931626 h 931626"/>
              <a:gd name="connsiteX1" fmla="*/ 18148 w 963514"/>
              <a:gd name="connsiteY1" fmla="*/ 489318 h 931626"/>
              <a:gd name="connsiteX2" fmla="*/ 963514 w 963514"/>
              <a:gd name="connsiteY2" fmla="*/ 0 h 93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3514" h="931626">
                <a:moveTo>
                  <a:pt x="363036" y="931626"/>
                </a:moveTo>
                <a:cubicBezTo>
                  <a:pt x="161231" y="822176"/>
                  <a:pt x="-66482" y="647166"/>
                  <a:pt x="18148" y="489318"/>
                </a:cubicBezTo>
                <a:cubicBezTo>
                  <a:pt x="102778" y="331470"/>
                  <a:pt x="540360" y="111556"/>
                  <a:pt x="963514" y="0"/>
                </a:cubicBez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headEnd type="oval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96" name="Freeform 95"/>
          <p:cNvSpPr/>
          <p:nvPr/>
        </p:nvSpPr>
        <p:spPr bwMode="auto">
          <a:xfrm rot="2135407" flipV="1">
            <a:off x="1262917" y="2881101"/>
            <a:ext cx="935008" cy="509692"/>
          </a:xfrm>
          <a:custGeom>
            <a:avLst/>
            <a:gdLst>
              <a:gd name="connsiteX0" fmla="*/ 0 w 1292536"/>
              <a:gd name="connsiteY0" fmla="*/ 1911303 h 1911303"/>
              <a:gd name="connsiteX1" fmla="*/ 137504 w 1292536"/>
              <a:gd name="connsiteY1" fmla="*/ 721895 h 1911303"/>
              <a:gd name="connsiteX2" fmla="*/ 749396 w 1292536"/>
              <a:gd name="connsiteY2" fmla="*/ 137504 h 1911303"/>
              <a:gd name="connsiteX3" fmla="*/ 1292536 w 1292536"/>
              <a:gd name="connsiteY3" fmla="*/ 0 h 1911303"/>
              <a:gd name="connsiteX0" fmla="*/ 11065 w 1303601"/>
              <a:gd name="connsiteY0" fmla="*/ 1911303 h 1911303"/>
              <a:gd name="connsiteX1" fmla="*/ 148569 w 1303601"/>
              <a:gd name="connsiteY1" fmla="*/ 721895 h 1911303"/>
              <a:gd name="connsiteX2" fmla="*/ 1303601 w 1303601"/>
              <a:gd name="connsiteY2" fmla="*/ 0 h 1911303"/>
              <a:gd name="connsiteX0" fmla="*/ 0 w 1292536"/>
              <a:gd name="connsiteY0" fmla="*/ 1911303 h 1911303"/>
              <a:gd name="connsiteX1" fmla="*/ 281883 w 1292536"/>
              <a:gd name="connsiteY1" fmla="*/ 563765 h 1911303"/>
              <a:gd name="connsiteX2" fmla="*/ 1292536 w 1292536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0 w 1595044"/>
              <a:gd name="connsiteY0" fmla="*/ 1429581 h 1429581"/>
              <a:gd name="connsiteX1" fmla="*/ 281883 w 1595044"/>
              <a:gd name="connsiteY1" fmla="*/ 82043 h 1429581"/>
              <a:gd name="connsiteX2" fmla="*/ 1595044 w 1595044"/>
              <a:gd name="connsiteY2" fmla="*/ 102669 h 1429581"/>
              <a:gd name="connsiteX0" fmla="*/ 0 w 1595044"/>
              <a:gd name="connsiteY0" fmla="*/ 1484565 h 1484565"/>
              <a:gd name="connsiteX1" fmla="*/ 281883 w 1595044"/>
              <a:gd name="connsiteY1" fmla="*/ 137027 h 1484565"/>
              <a:gd name="connsiteX2" fmla="*/ 1595044 w 1595044"/>
              <a:gd name="connsiteY2" fmla="*/ 157653 h 1484565"/>
              <a:gd name="connsiteX0" fmla="*/ 0 w 1595044"/>
              <a:gd name="connsiteY0" fmla="*/ 1380248 h 1380248"/>
              <a:gd name="connsiteX1" fmla="*/ 391886 w 1595044"/>
              <a:gd name="connsiteY1" fmla="*/ 362719 h 1380248"/>
              <a:gd name="connsiteX2" fmla="*/ 1595044 w 1595044"/>
              <a:gd name="connsiteY2" fmla="*/ 53336 h 1380248"/>
              <a:gd name="connsiteX0" fmla="*/ 0 w 1595044"/>
              <a:gd name="connsiteY0" fmla="*/ 1326912 h 1326912"/>
              <a:gd name="connsiteX1" fmla="*/ 391886 w 1595044"/>
              <a:gd name="connsiteY1" fmla="*/ 309383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05667"/>
              <a:gd name="connsiteY0" fmla="*/ 1292537 h 1292537"/>
              <a:gd name="connsiteX1" fmla="*/ 433137 w 1505667"/>
              <a:gd name="connsiteY1" fmla="*/ 440013 h 1292537"/>
              <a:gd name="connsiteX2" fmla="*/ 1505667 w 1505667"/>
              <a:gd name="connsiteY2" fmla="*/ 0 h 1292537"/>
              <a:gd name="connsiteX0" fmla="*/ 0 w 1046362"/>
              <a:gd name="connsiteY0" fmla="*/ 1490854 h 1490854"/>
              <a:gd name="connsiteX1" fmla="*/ 433137 w 1046362"/>
              <a:gd name="connsiteY1" fmla="*/ 638330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257263 w 1046362"/>
              <a:gd name="connsiteY1" fmla="*/ 494427 h 1490854"/>
              <a:gd name="connsiteX2" fmla="*/ 1046362 w 1046362"/>
              <a:gd name="connsiteY2" fmla="*/ 0 h 1490854"/>
              <a:gd name="connsiteX0" fmla="*/ 0 w 1513248"/>
              <a:gd name="connsiteY0" fmla="*/ 1048278 h 1048278"/>
              <a:gd name="connsiteX1" fmla="*/ 257263 w 1513248"/>
              <a:gd name="connsiteY1" fmla="*/ 51851 h 1048278"/>
              <a:gd name="connsiteX2" fmla="*/ 1513248 w 1513248"/>
              <a:gd name="connsiteY2" fmla="*/ 77986 h 1048278"/>
              <a:gd name="connsiteX0" fmla="*/ 0 w 1513248"/>
              <a:gd name="connsiteY0" fmla="*/ 1356322 h 1356322"/>
              <a:gd name="connsiteX1" fmla="*/ 257263 w 1513248"/>
              <a:gd name="connsiteY1" fmla="*/ 359895 h 1356322"/>
              <a:gd name="connsiteX2" fmla="*/ 1513248 w 1513248"/>
              <a:gd name="connsiteY2" fmla="*/ 386030 h 1356322"/>
              <a:gd name="connsiteX0" fmla="*/ 0 w 1513248"/>
              <a:gd name="connsiteY0" fmla="*/ 1487131 h 1487131"/>
              <a:gd name="connsiteX1" fmla="*/ 542948 w 1513248"/>
              <a:gd name="connsiteY1" fmla="*/ 177570 h 1487131"/>
              <a:gd name="connsiteX2" fmla="*/ 1513248 w 1513248"/>
              <a:gd name="connsiteY2" fmla="*/ 516839 h 1487131"/>
              <a:gd name="connsiteX0" fmla="*/ 0 w 1481271"/>
              <a:gd name="connsiteY0" fmla="*/ 1541224 h 1541224"/>
              <a:gd name="connsiteX1" fmla="*/ 542948 w 1481271"/>
              <a:gd name="connsiteY1" fmla="*/ 231663 h 1541224"/>
              <a:gd name="connsiteX2" fmla="*/ 1481271 w 1481271"/>
              <a:gd name="connsiteY2" fmla="*/ 475310 h 1541224"/>
              <a:gd name="connsiteX0" fmla="*/ 0 w 1481271"/>
              <a:gd name="connsiteY0" fmla="*/ 1437657 h 1437657"/>
              <a:gd name="connsiteX1" fmla="*/ 542948 w 1481271"/>
              <a:gd name="connsiteY1" fmla="*/ 128096 h 1437657"/>
              <a:gd name="connsiteX2" fmla="*/ 1481271 w 1481271"/>
              <a:gd name="connsiteY2" fmla="*/ 371743 h 1437657"/>
              <a:gd name="connsiteX0" fmla="*/ 0 w 1513553"/>
              <a:gd name="connsiteY0" fmla="*/ 1431752 h 1431752"/>
              <a:gd name="connsiteX1" fmla="*/ 542948 w 1513553"/>
              <a:gd name="connsiteY1" fmla="*/ 122191 h 1431752"/>
              <a:gd name="connsiteX2" fmla="*/ 1513553 w 1513553"/>
              <a:gd name="connsiteY2" fmla="*/ 378988 h 1431752"/>
              <a:gd name="connsiteX0" fmla="*/ 0 w 1513553"/>
              <a:gd name="connsiteY0" fmla="*/ 1328100 h 1328100"/>
              <a:gd name="connsiteX1" fmla="*/ 679770 w 1513553"/>
              <a:gd name="connsiteY1" fmla="*/ 222236 h 1328100"/>
              <a:gd name="connsiteX2" fmla="*/ 1513553 w 1513553"/>
              <a:gd name="connsiteY2" fmla="*/ 275336 h 1328100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191105 h 1191105"/>
              <a:gd name="connsiteX1" fmla="*/ 679770 w 1513553"/>
              <a:gd name="connsiteY1" fmla="*/ 85241 h 1191105"/>
              <a:gd name="connsiteX2" fmla="*/ 1513553 w 1513553"/>
              <a:gd name="connsiteY2" fmla="*/ 138341 h 1191105"/>
              <a:gd name="connsiteX0" fmla="*/ 0 w 1513553"/>
              <a:gd name="connsiteY0" fmla="*/ 1150915 h 1150915"/>
              <a:gd name="connsiteX1" fmla="*/ 622289 w 1513553"/>
              <a:gd name="connsiteY1" fmla="*/ 128794 h 1150915"/>
              <a:gd name="connsiteX2" fmla="*/ 1513553 w 1513553"/>
              <a:gd name="connsiteY2" fmla="*/ 98151 h 1150915"/>
              <a:gd name="connsiteX0" fmla="*/ 0 w 1513553"/>
              <a:gd name="connsiteY0" fmla="*/ 1144674 h 1144674"/>
              <a:gd name="connsiteX1" fmla="*/ 629505 w 1513553"/>
              <a:gd name="connsiteY1" fmla="*/ 139856 h 1144674"/>
              <a:gd name="connsiteX2" fmla="*/ 1513553 w 1513553"/>
              <a:gd name="connsiteY2" fmla="*/ 91910 h 1144674"/>
              <a:gd name="connsiteX0" fmla="*/ 0 w 1513553"/>
              <a:gd name="connsiteY0" fmla="*/ 1157984 h 1157984"/>
              <a:gd name="connsiteX1" fmla="*/ 629505 w 1513553"/>
              <a:gd name="connsiteY1" fmla="*/ 153166 h 1157984"/>
              <a:gd name="connsiteX2" fmla="*/ 1513553 w 1513553"/>
              <a:gd name="connsiteY2" fmla="*/ 105220 h 1157984"/>
              <a:gd name="connsiteX0" fmla="*/ 0 w 1410694"/>
              <a:gd name="connsiteY0" fmla="*/ 1626156 h 1626156"/>
              <a:gd name="connsiteX1" fmla="*/ 629505 w 1410694"/>
              <a:gd name="connsiteY1" fmla="*/ 621338 h 1626156"/>
              <a:gd name="connsiteX2" fmla="*/ 1410694 w 1410694"/>
              <a:gd name="connsiteY2" fmla="*/ 29499 h 1626156"/>
              <a:gd name="connsiteX0" fmla="*/ 0 w 1410694"/>
              <a:gd name="connsiteY0" fmla="*/ 1640560 h 1640560"/>
              <a:gd name="connsiteX1" fmla="*/ 558995 w 1410694"/>
              <a:gd name="connsiteY1" fmla="*/ 398687 h 1640560"/>
              <a:gd name="connsiteX2" fmla="*/ 1410694 w 1410694"/>
              <a:gd name="connsiteY2" fmla="*/ 43903 h 1640560"/>
              <a:gd name="connsiteX0" fmla="*/ 0 w 1410694"/>
              <a:gd name="connsiteY0" fmla="*/ 1643800 h 1643800"/>
              <a:gd name="connsiteX1" fmla="*/ 558995 w 1410694"/>
              <a:gd name="connsiteY1" fmla="*/ 401927 h 1643800"/>
              <a:gd name="connsiteX2" fmla="*/ 1410694 w 1410694"/>
              <a:gd name="connsiteY2" fmla="*/ 47143 h 1643800"/>
              <a:gd name="connsiteX0" fmla="*/ 0 w 1410694"/>
              <a:gd name="connsiteY0" fmla="*/ 1643800 h 1643800"/>
              <a:gd name="connsiteX1" fmla="*/ 558995 w 1410694"/>
              <a:gd name="connsiteY1" fmla="*/ 401927 h 1643800"/>
              <a:gd name="connsiteX2" fmla="*/ 1410694 w 1410694"/>
              <a:gd name="connsiteY2" fmla="*/ 47143 h 1643800"/>
              <a:gd name="connsiteX0" fmla="*/ 0 w 1405075"/>
              <a:gd name="connsiteY0" fmla="*/ 1715885 h 1715885"/>
              <a:gd name="connsiteX1" fmla="*/ 558995 w 1405075"/>
              <a:gd name="connsiteY1" fmla="*/ 474012 h 1715885"/>
              <a:gd name="connsiteX2" fmla="*/ 1405075 w 1405075"/>
              <a:gd name="connsiteY2" fmla="*/ 46321 h 1715885"/>
              <a:gd name="connsiteX0" fmla="*/ 0 w 1465801"/>
              <a:gd name="connsiteY0" fmla="*/ 1718559 h 1718559"/>
              <a:gd name="connsiteX1" fmla="*/ 558995 w 1465801"/>
              <a:gd name="connsiteY1" fmla="*/ 476686 h 1718559"/>
              <a:gd name="connsiteX2" fmla="*/ 1465801 w 1465801"/>
              <a:gd name="connsiteY2" fmla="*/ 46082 h 171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801" h="1718559">
                <a:moveTo>
                  <a:pt x="0" y="1718559"/>
                </a:moveTo>
                <a:cubicBezTo>
                  <a:pt x="55742" y="1333987"/>
                  <a:pt x="314695" y="755432"/>
                  <a:pt x="558995" y="476686"/>
                </a:cubicBezTo>
                <a:cubicBezTo>
                  <a:pt x="803295" y="197940"/>
                  <a:pt x="1133669" y="-120653"/>
                  <a:pt x="1465801" y="46082"/>
                </a:cubicBez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headEnd type="oval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779505" y="456667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chemeClr val="bg1"/>
                </a:solidFill>
              </a:rPr>
              <a:t>7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grpSp>
        <p:nvGrpSpPr>
          <p:cNvPr id="173" name="Group 172"/>
          <p:cNvGrpSpPr/>
          <p:nvPr/>
        </p:nvGrpSpPr>
        <p:grpSpPr>
          <a:xfrm>
            <a:off x="1410773" y="3784516"/>
            <a:ext cx="495744" cy="1104699"/>
            <a:chOff x="1681701" y="3784516"/>
            <a:chExt cx="495744" cy="1104699"/>
          </a:xfrm>
        </p:grpSpPr>
        <p:sp>
          <p:nvSpPr>
            <p:cNvPr id="98" name="TextBox 97"/>
            <p:cNvSpPr txBox="1"/>
            <p:nvPr/>
          </p:nvSpPr>
          <p:spPr>
            <a:xfrm>
              <a:off x="1716367" y="4204455"/>
              <a:ext cx="2695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</a:t>
              </a:r>
            </a:p>
          </p:txBody>
        </p:sp>
        <p:sp>
          <p:nvSpPr>
            <p:cNvPr id="80" name="Freeform 79"/>
            <p:cNvSpPr/>
            <p:nvPr/>
          </p:nvSpPr>
          <p:spPr bwMode="auto">
            <a:xfrm rot="13714065">
              <a:off x="1377223" y="4088994"/>
              <a:ext cx="1104699" cy="495744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91105 h 1191105"/>
                <a:gd name="connsiteX1" fmla="*/ 679770 w 1513553"/>
                <a:gd name="connsiteY1" fmla="*/ 85241 h 1191105"/>
                <a:gd name="connsiteX2" fmla="*/ 1513553 w 1513553"/>
                <a:gd name="connsiteY2" fmla="*/ 138341 h 1191105"/>
                <a:gd name="connsiteX0" fmla="*/ 0 w 1513553"/>
                <a:gd name="connsiteY0" fmla="*/ 1150915 h 1150915"/>
                <a:gd name="connsiteX1" fmla="*/ 622289 w 1513553"/>
                <a:gd name="connsiteY1" fmla="*/ 128794 h 1150915"/>
                <a:gd name="connsiteX2" fmla="*/ 1513553 w 1513553"/>
                <a:gd name="connsiteY2" fmla="*/ 98151 h 1150915"/>
                <a:gd name="connsiteX0" fmla="*/ 0 w 1513553"/>
                <a:gd name="connsiteY0" fmla="*/ 1144674 h 1144674"/>
                <a:gd name="connsiteX1" fmla="*/ 629505 w 1513553"/>
                <a:gd name="connsiteY1" fmla="*/ 139856 h 1144674"/>
                <a:gd name="connsiteX2" fmla="*/ 1513553 w 1513553"/>
                <a:gd name="connsiteY2" fmla="*/ 91910 h 1144674"/>
                <a:gd name="connsiteX0" fmla="*/ 0 w 1513553"/>
                <a:gd name="connsiteY0" fmla="*/ 1157984 h 1157984"/>
                <a:gd name="connsiteX1" fmla="*/ 629505 w 1513553"/>
                <a:gd name="connsiteY1" fmla="*/ 153166 h 1157984"/>
                <a:gd name="connsiteX2" fmla="*/ 1513553 w 1513553"/>
                <a:gd name="connsiteY2" fmla="*/ 105220 h 1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3553" h="1157984">
                  <a:moveTo>
                    <a:pt x="0" y="1157984"/>
                  </a:moveTo>
                  <a:cubicBezTo>
                    <a:pt x="55742" y="773412"/>
                    <a:pt x="365432" y="324913"/>
                    <a:pt x="629505" y="153166"/>
                  </a:cubicBezTo>
                  <a:cubicBezTo>
                    <a:pt x="893578" y="-18581"/>
                    <a:pt x="1181421" y="-61515"/>
                    <a:pt x="1513553" y="105220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654424" y="2073447"/>
            <a:ext cx="781202" cy="759351"/>
            <a:chOff x="2925352" y="2073447"/>
            <a:chExt cx="781202" cy="759351"/>
          </a:xfrm>
        </p:grpSpPr>
        <p:sp>
          <p:nvSpPr>
            <p:cNvPr id="78" name="Freeform 77"/>
            <p:cNvSpPr/>
            <p:nvPr/>
          </p:nvSpPr>
          <p:spPr bwMode="auto">
            <a:xfrm rot="20015231" flipH="1">
              <a:off x="2925352" y="2150544"/>
              <a:ext cx="781202" cy="682254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65617 h 1165617"/>
                <a:gd name="connsiteX1" fmla="*/ 560493 w 1513553"/>
                <a:gd name="connsiteY1" fmla="*/ 145549 h 1165617"/>
                <a:gd name="connsiteX2" fmla="*/ 1513553 w 1513553"/>
                <a:gd name="connsiteY2" fmla="*/ 112853 h 1165617"/>
                <a:gd name="connsiteX0" fmla="*/ 0 w 1144130"/>
                <a:gd name="connsiteY0" fmla="*/ 1146375 h 1146375"/>
                <a:gd name="connsiteX1" fmla="*/ 560493 w 1144130"/>
                <a:gd name="connsiteY1" fmla="*/ 126307 h 1146375"/>
                <a:gd name="connsiteX2" fmla="*/ 1144131 w 1144130"/>
                <a:gd name="connsiteY2" fmla="*/ 126267 h 1146375"/>
                <a:gd name="connsiteX0" fmla="*/ 0 w 1144132"/>
                <a:gd name="connsiteY0" fmla="*/ 1080349 h 1080349"/>
                <a:gd name="connsiteX1" fmla="*/ 473790 w 1144132"/>
                <a:gd name="connsiteY1" fmla="*/ 278032 h 1080349"/>
                <a:gd name="connsiteX2" fmla="*/ 1144131 w 1144132"/>
                <a:gd name="connsiteY2" fmla="*/ 60241 h 1080349"/>
                <a:gd name="connsiteX0" fmla="*/ 0 w 1144130"/>
                <a:gd name="connsiteY0" fmla="*/ 1024993 h 1024993"/>
                <a:gd name="connsiteX1" fmla="*/ 473790 w 1144130"/>
                <a:gd name="connsiteY1" fmla="*/ 222676 h 1024993"/>
                <a:gd name="connsiteX2" fmla="*/ 1144131 w 1144130"/>
                <a:gd name="connsiteY2" fmla="*/ 4885 h 1024993"/>
                <a:gd name="connsiteX0" fmla="*/ 0 w 1330859"/>
                <a:gd name="connsiteY0" fmla="*/ 980337 h 980337"/>
                <a:gd name="connsiteX1" fmla="*/ 473790 w 1330859"/>
                <a:gd name="connsiteY1" fmla="*/ 178020 h 980337"/>
                <a:gd name="connsiteX2" fmla="*/ 1330859 w 1330859"/>
                <a:gd name="connsiteY2" fmla="*/ 8422 h 980337"/>
                <a:gd name="connsiteX0" fmla="*/ 0 w 1364722"/>
                <a:gd name="connsiteY0" fmla="*/ 936237 h 936237"/>
                <a:gd name="connsiteX1" fmla="*/ 473790 w 1364722"/>
                <a:gd name="connsiteY1" fmla="*/ 133920 h 936237"/>
                <a:gd name="connsiteX2" fmla="*/ 1364723 w 1364722"/>
                <a:gd name="connsiteY2" fmla="*/ 19862 h 936237"/>
                <a:gd name="connsiteX0" fmla="*/ 0 w 1364724"/>
                <a:gd name="connsiteY0" fmla="*/ 1013408 h 1013408"/>
                <a:gd name="connsiteX1" fmla="*/ 473790 w 1364724"/>
                <a:gd name="connsiteY1" fmla="*/ 211091 h 1013408"/>
                <a:gd name="connsiteX2" fmla="*/ 1364723 w 1364724"/>
                <a:gd name="connsiteY2" fmla="*/ 97033 h 1013408"/>
                <a:gd name="connsiteX0" fmla="*/ 0 w 1364722"/>
                <a:gd name="connsiteY0" fmla="*/ 975307 h 975307"/>
                <a:gd name="connsiteX1" fmla="*/ 219338 w 1364722"/>
                <a:gd name="connsiteY1" fmla="*/ 386933 h 975307"/>
                <a:gd name="connsiteX2" fmla="*/ 1364723 w 1364722"/>
                <a:gd name="connsiteY2" fmla="*/ 58932 h 975307"/>
                <a:gd name="connsiteX0" fmla="*/ -1 w 1415394"/>
                <a:gd name="connsiteY0" fmla="*/ 958052 h 958052"/>
                <a:gd name="connsiteX1" fmla="*/ 270008 w 1415394"/>
                <a:gd name="connsiteY1" fmla="*/ 386933 h 958052"/>
                <a:gd name="connsiteX2" fmla="*/ 1415393 w 1415394"/>
                <a:gd name="connsiteY2" fmla="*/ 58932 h 958052"/>
                <a:gd name="connsiteX0" fmla="*/ 1615 w 1417008"/>
                <a:gd name="connsiteY0" fmla="*/ 958052 h 958052"/>
                <a:gd name="connsiteX1" fmla="*/ 271624 w 1417008"/>
                <a:gd name="connsiteY1" fmla="*/ 386933 h 958052"/>
                <a:gd name="connsiteX2" fmla="*/ 1417009 w 1417008"/>
                <a:gd name="connsiteY2" fmla="*/ 58932 h 958052"/>
                <a:gd name="connsiteX0" fmla="*/ 1615 w 1417010"/>
                <a:gd name="connsiteY0" fmla="*/ 899120 h 899120"/>
                <a:gd name="connsiteX1" fmla="*/ 271624 w 1417010"/>
                <a:gd name="connsiteY1" fmla="*/ 328001 h 899120"/>
                <a:gd name="connsiteX2" fmla="*/ 1417009 w 1417010"/>
                <a:gd name="connsiteY2" fmla="*/ 0 h 899120"/>
                <a:gd name="connsiteX0" fmla="*/ 1615 w 1417008"/>
                <a:gd name="connsiteY0" fmla="*/ 906252 h 906252"/>
                <a:gd name="connsiteX1" fmla="*/ 271624 w 1417008"/>
                <a:gd name="connsiteY1" fmla="*/ 335133 h 906252"/>
                <a:gd name="connsiteX2" fmla="*/ 1417009 w 1417008"/>
                <a:gd name="connsiteY2" fmla="*/ 7132 h 906252"/>
                <a:gd name="connsiteX0" fmla="*/ 1144 w 1416538"/>
                <a:gd name="connsiteY0" fmla="*/ 906330 h 906330"/>
                <a:gd name="connsiteX1" fmla="*/ 317996 w 1416538"/>
                <a:gd name="connsiteY1" fmla="*/ 332442 h 906330"/>
                <a:gd name="connsiteX2" fmla="*/ 1416538 w 1416538"/>
                <a:gd name="connsiteY2" fmla="*/ 7210 h 90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6538" h="906330">
                  <a:moveTo>
                    <a:pt x="1144" y="906330"/>
                  </a:moveTo>
                  <a:cubicBezTo>
                    <a:pt x="-14233" y="761790"/>
                    <a:pt x="127308" y="502460"/>
                    <a:pt x="317996" y="332442"/>
                  </a:cubicBezTo>
                  <a:cubicBezTo>
                    <a:pt x="508685" y="162424"/>
                    <a:pt x="1004152" y="-41045"/>
                    <a:pt x="1416538" y="7210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415695" y="207344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schemeClr val="bg1"/>
                  </a:solidFill>
                </a:rPr>
                <a:t>4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1545892" y="2080030"/>
            <a:ext cx="2550012" cy="2551790"/>
            <a:chOff x="1816820" y="2080030"/>
            <a:chExt cx="2550012" cy="2551790"/>
          </a:xfrm>
        </p:grpSpPr>
        <p:grpSp>
          <p:nvGrpSpPr>
            <p:cNvPr id="159" name="Group 158"/>
            <p:cNvGrpSpPr/>
            <p:nvPr/>
          </p:nvGrpSpPr>
          <p:grpSpPr>
            <a:xfrm>
              <a:off x="1816820" y="2080030"/>
              <a:ext cx="981096" cy="612204"/>
              <a:chOff x="1816820" y="2080030"/>
              <a:chExt cx="981096" cy="612204"/>
            </a:xfrm>
          </p:grpSpPr>
          <p:sp>
            <p:nvSpPr>
              <p:cNvPr id="79" name="Freeform 78"/>
              <p:cNvSpPr/>
              <p:nvPr/>
            </p:nvSpPr>
            <p:spPr bwMode="auto">
              <a:xfrm rot="19617169" flipH="1">
                <a:off x="1816820" y="2348172"/>
                <a:ext cx="981096" cy="344062"/>
              </a:xfrm>
              <a:custGeom>
                <a:avLst/>
                <a:gdLst>
                  <a:gd name="connsiteX0" fmla="*/ 0 w 1292536"/>
                  <a:gd name="connsiteY0" fmla="*/ 1911303 h 1911303"/>
                  <a:gd name="connsiteX1" fmla="*/ 137504 w 1292536"/>
                  <a:gd name="connsiteY1" fmla="*/ 721895 h 1911303"/>
                  <a:gd name="connsiteX2" fmla="*/ 749396 w 1292536"/>
                  <a:gd name="connsiteY2" fmla="*/ 137504 h 1911303"/>
                  <a:gd name="connsiteX3" fmla="*/ 1292536 w 1292536"/>
                  <a:gd name="connsiteY3" fmla="*/ 0 h 1911303"/>
                  <a:gd name="connsiteX0" fmla="*/ 11065 w 1303601"/>
                  <a:gd name="connsiteY0" fmla="*/ 1911303 h 1911303"/>
                  <a:gd name="connsiteX1" fmla="*/ 148569 w 1303601"/>
                  <a:gd name="connsiteY1" fmla="*/ 721895 h 1911303"/>
                  <a:gd name="connsiteX2" fmla="*/ 1303601 w 1303601"/>
                  <a:gd name="connsiteY2" fmla="*/ 0 h 1911303"/>
                  <a:gd name="connsiteX0" fmla="*/ 0 w 1292536"/>
                  <a:gd name="connsiteY0" fmla="*/ 1911303 h 1911303"/>
                  <a:gd name="connsiteX1" fmla="*/ 281883 w 1292536"/>
                  <a:gd name="connsiteY1" fmla="*/ 563765 h 1911303"/>
                  <a:gd name="connsiteX2" fmla="*/ 1292536 w 1292536"/>
                  <a:gd name="connsiteY2" fmla="*/ 0 h 1911303"/>
                  <a:gd name="connsiteX0" fmla="*/ 1984 w 1294520"/>
                  <a:gd name="connsiteY0" fmla="*/ 1911303 h 1911303"/>
                  <a:gd name="connsiteX1" fmla="*/ 283867 w 1294520"/>
                  <a:gd name="connsiteY1" fmla="*/ 563765 h 1911303"/>
                  <a:gd name="connsiteX2" fmla="*/ 1294520 w 1294520"/>
                  <a:gd name="connsiteY2" fmla="*/ 0 h 1911303"/>
                  <a:gd name="connsiteX0" fmla="*/ 1984 w 1294520"/>
                  <a:gd name="connsiteY0" fmla="*/ 1911303 h 1911303"/>
                  <a:gd name="connsiteX1" fmla="*/ 283867 w 1294520"/>
                  <a:gd name="connsiteY1" fmla="*/ 563765 h 1911303"/>
                  <a:gd name="connsiteX2" fmla="*/ 1294520 w 1294520"/>
                  <a:gd name="connsiteY2" fmla="*/ 0 h 1911303"/>
                  <a:gd name="connsiteX0" fmla="*/ 0 w 1595044"/>
                  <a:gd name="connsiteY0" fmla="*/ 1429581 h 1429581"/>
                  <a:gd name="connsiteX1" fmla="*/ 281883 w 1595044"/>
                  <a:gd name="connsiteY1" fmla="*/ 82043 h 1429581"/>
                  <a:gd name="connsiteX2" fmla="*/ 1595044 w 1595044"/>
                  <a:gd name="connsiteY2" fmla="*/ 102669 h 1429581"/>
                  <a:gd name="connsiteX0" fmla="*/ 0 w 1595044"/>
                  <a:gd name="connsiteY0" fmla="*/ 1484565 h 1484565"/>
                  <a:gd name="connsiteX1" fmla="*/ 281883 w 1595044"/>
                  <a:gd name="connsiteY1" fmla="*/ 137027 h 1484565"/>
                  <a:gd name="connsiteX2" fmla="*/ 1595044 w 1595044"/>
                  <a:gd name="connsiteY2" fmla="*/ 157653 h 1484565"/>
                  <a:gd name="connsiteX0" fmla="*/ 0 w 1595044"/>
                  <a:gd name="connsiteY0" fmla="*/ 1380248 h 1380248"/>
                  <a:gd name="connsiteX1" fmla="*/ 391886 w 1595044"/>
                  <a:gd name="connsiteY1" fmla="*/ 362719 h 1380248"/>
                  <a:gd name="connsiteX2" fmla="*/ 1595044 w 1595044"/>
                  <a:gd name="connsiteY2" fmla="*/ 53336 h 1380248"/>
                  <a:gd name="connsiteX0" fmla="*/ 0 w 1595044"/>
                  <a:gd name="connsiteY0" fmla="*/ 1326912 h 1326912"/>
                  <a:gd name="connsiteX1" fmla="*/ 391886 w 1595044"/>
                  <a:gd name="connsiteY1" fmla="*/ 309383 h 1326912"/>
                  <a:gd name="connsiteX2" fmla="*/ 1595044 w 1595044"/>
                  <a:gd name="connsiteY2" fmla="*/ 0 h 1326912"/>
                  <a:gd name="connsiteX0" fmla="*/ 0 w 1595044"/>
                  <a:gd name="connsiteY0" fmla="*/ 1326912 h 1326912"/>
                  <a:gd name="connsiteX1" fmla="*/ 433137 w 1595044"/>
                  <a:gd name="connsiteY1" fmla="*/ 474388 h 1326912"/>
                  <a:gd name="connsiteX2" fmla="*/ 1595044 w 1595044"/>
                  <a:gd name="connsiteY2" fmla="*/ 0 h 1326912"/>
                  <a:gd name="connsiteX0" fmla="*/ 0 w 1595044"/>
                  <a:gd name="connsiteY0" fmla="*/ 1326912 h 1326912"/>
                  <a:gd name="connsiteX1" fmla="*/ 433137 w 1595044"/>
                  <a:gd name="connsiteY1" fmla="*/ 474388 h 1326912"/>
                  <a:gd name="connsiteX2" fmla="*/ 1595044 w 1595044"/>
                  <a:gd name="connsiteY2" fmla="*/ 0 h 1326912"/>
                  <a:gd name="connsiteX0" fmla="*/ 0 w 1533168"/>
                  <a:gd name="connsiteY0" fmla="*/ 1313162 h 1313162"/>
                  <a:gd name="connsiteX1" fmla="*/ 433137 w 1533168"/>
                  <a:gd name="connsiteY1" fmla="*/ 460638 h 1313162"/>
                  <a:gd name="connsiteX2" fmla="*/ 1533168 w 1533168"/>
                  <a:gd name="connsiteY2" fmla="*/ 0 h 1313162"/>
                  <a:gd name="connsiteX0" fmla="*/ 0 w 1533168"/>
                  <a:gd name="connsiteY0" fmla="*/ 1313162 h 1313162"/>
                  <a:gd name="connsiteX1" fmla="*/ 433137 w 1533168"/>
                  <a:gd name="connsiteY1" fmla="*/ 460638 h 1313162"/>
                  <a:gd name="connsiteX2" fmla="*/ 1533168 w 1533168"/>
                  <a:gd name="connsiteY2" fmla="*/ 0 h 1313162"/>
                  <a:gd name="connsiteX0" fmla="*/ 0 w 1533168"/>
                  <a:gd name="connsiteY0" fmla="*/ 1313162 h 1313162"/>
                  <a:gd name="connsiteX1" fmla="*/ 433137 w 1533168"/>
                  <a:gd name="connsiteY1" fmla="*/ 460638 h 1313162"/>
                  <a:gd name="connsiteX2" fmla="*/ 1533168 w 1533168"/>
                  <a:gd name="connsiteY2" fmla="*/ 0 h 1313162"/>
                  <a:gd name="connsiteX0" fmla="*/ 0 w 1505667"/>
                  <a:gd name="connsiteY0" fmla="*/ 1292537 h 1292537"/>
                  <a:gd name="connsiteX1" fmla="*/ 433137 w 1505667"/>
                  <a:gd name="connsiteY1" fmla="*/ 440013 h 1292537"/>
                  <a:gd name="connsiteX2" fmla="*/ 1505667 w 1505667"/>
                  <a:gd name="connsiteY2" fmla="*/ 0 h 1292537"/>
                  <a:gd name="connsiteX0" fmla="*/ 0 w 1046362"/>
                  <a:gd name="connsiteY0" fmla="*/ 1490854 h 1490854"/>
                  <a:gd name="connsiteX1" fmla="*/ 433137 w 1046362"/>
                  <a:gd name="connsiteY1" fmla="*/ 638330 h 1490854"/>
                  <a:gd name="connsiteX2" fmla="*/ 1046362 w 1046362"/>
                  <a:gd name="connsiteY2" fmla="*/ 0 h 1490854"/>
                  <a:gd name="connsiteX0" fmla="*/ 0 w 1046362"/>
                  <a:gd name="connsiteY0" fmla="*/ 1490854 h 1490854"/>
                  <a:gd name="connsiteX1" fmla="*/ 257263 w 1046362"/>
                  <a:gd name="connsiteY1" fmla="*/ 494427 h 1490854"/>
                  <a:gd name="connsiteX2" fmla="*/ 1046362 w 1046362"/>
                  <a:gd name="connsiteY2" fmla="*/ 0 h 1490854"/>
                  <a:gd name="connsiteX0" fmla="*/ 0 w 1513248"/>
                  <a:gd name="connsiteY0" fmla="*/ 1048278 h 1048278"/>
                  <a:gd name="connsiteX1" fmla="*/ 257263 w 1513248"/>
                  <a:gd name="connsiteY1" fmla="*/ 51851 h 1048278"/>
                  <a:gd name="connsiteX2" fmla="*/ 1513248 w 1513248"/>
                  <a:gd name="connsiteY2" fmla="*/ 77986 h 1048278"/>
                  <a:gd name="connsiteX0" fmla="*/ 0 w 1513248"/>
                  <a:gd name="connsiteY0" fmla="*/ 1356322 h 1356322"/>
                  <a:gd name="connsiteX1" fmla="*/ 257263 w 1513248"/>
                  <a:gd name="connsiteY1" fmla="*/ 359895 h 1356322"/>
                  <a:gd name="connsiteX2" fmla="*/ 1513248 w 1513248"/>
                  <a:gd name="connsiteY2" fmla="*/ 386030 h 1356322"/>
                  <a:gd name="connsiteX0" fmla="*/ 0 w 1513248"/>
                  <a:gd name="connsiteY0" fmla="*/ 1487131 h 1487131"/>
                  <a:gd name="connsiteX1" fmla="*/ 542948 w 1513248"/>
                  <a:gd name="connsiteY1" fmla="*/ 177570 h 1487131"/>
                  <a:gd name="connsiteX2" fmla="*/ 1513248 w 1513248"/>
                  <a:gd name="connsiteY2" fmla="*/ 516839 h 1487131"/>
                  <a:gd name="connsiteX0" fmla="*/ 0 w 1481271"/>
                  <a:gd name="connsiteY0" fmla="*/ 1541224 h 1541224"/>
                  <a:gd name="connsiteX1" fmla="*/ 542948 w 1481271"/>
                  <a:gd name="connsiteY1" fmla="*/ 231663 h 1541224"/>
                  <a:gd name="connsiteX2" fmla="*/ 1481271 w 1481271"/>
                  <a:gd name="connsiteY2" fmla="*/ 475310 h 1541224"/>
                  <a:gd name="connsiteX0" fmla="*/ 0 w 1481271"/>
                  <a:gd name="connsiteY0" fmla="*/ 1437657 h 1437657"/>
                  <a:gd name="connsiteX1" fmla="*/ 542948 w 1481271"/>
                  <a:gd name="connsiteY1" fmla="*/ 128096 h 1437657"/>
                  <a:gd name="connsiteX2" fmla="*/ 1481271 w 1481271"/>
                  <a:gd name="connsiteY2" fmla="*/ 371743 h 1437657"/>
                  <a:gd name="connsiteX0" fmla="*/ 0 w 1513553"/>
                  <a:gd name="connsiteY0" fmla="*/ 1431752 h 1431752"/>
                  <a:gd name="connsiteX1" fmla="*/ 542948 w 1513553"/>
                  <a:gd name="connsiteY1" fmla="*/ 122191 h 1431752"/>
                  <a:gd name="connsiteX2" fmla="*/ 1513553 w 1513553"/>
                  <a:gd name="connsiteY2" fmla="*/ 378988 h 1431752"/>
                  <a:gd name="connsiteX0" fmla="*/ 0 w 1513553"/>
                  <a:gd name="connsiteY0" fmla="*/ 1328100 h 1328100"/>
                  <a:gd name="connsiteX1" fmla="*/ 679770 w 1513553"/>
                  <a:gd name="connsiteY1" fmla="*/ 222236 h 1328100"/>
                  <a:gd name="connsiteX2" fmla="*/ 1513553 w 1513553"/>
                  <a:gd name="connsiteY2" fmla="*/ 275336 h 1328100"/>
                  <a:gd name="connsiteX0" fmla="*/ 0 w 1513553"/>
                  <a:gd name="connsiteY0" fmla="*/ 1211183 h 1211183"/>
                  <a:gd name="connsiteX1" fmla="*/ 679770 w 1513553"/>
                  <a:gd name="connsiteY1" fmla="*/ 105319 h 1211183"/>
                  <a:gd name="connsiteX2" fmla="*/ 1513553 w 1513553"/>
                  <a:gd name="connsiteY2" fmla="*/ 158419 h 1211183"/>
                  <a:gd name="connsiteX0" fmla="*/ 0 w 1513553"/>
                  <a:gd name="connsiteY0" fmla="*/ 1211183 h 1211183"/>
                  <a:gd name="connsiteX1" fmla="*/ 679770 w 1513553"/>
                  <a:gd name="connsiteY1" fmla="*/ 105319 h 1211183"/>
                  <a:gd name="connsiteX2" fmla="*/ 1513553 w 1513553"/>
                  <a:gd name="connsiteY2" fmla="*/ 158419 h 1211183"/>
                  <a:gd name="connsiteX0" fmla="*/ 0 w 1513553"/>
                  <a:gd name="connsiteY0" fmla="*/ 1191105 h 1191105"/>
                  <a:gd name="connsiteX1" fmla="*/ 679770 w 1513553"/>
                  <a:gd name="connsiteY1" fmla="*/ 85241 h 1191105"/>
                  <a:gd name="connsiteX2" fmla="*/ 1513553 w 1513553"/>
                  <a:gd name="connsiteY2" fmla="*/ 138341 h 1191105"/>
                  <a:gd name="connsiteX0" fmla="*/ 0 w 1513553"/>
                  <a:gd name="connsiteY0" fmla="*/ 1150915 h 1150915"/>
                  <a:gd name="connsiteX1" fmla="*/ 622289 w 1513553"/>
                  <a:gd name="connsiteY1" fmla="*/ 128794 h 1150915"/>
                  <a:gd name="connsiteX2" fmla="*/ 1513553 w 1513553"/>
                  <a:gd name="connsiteY2" fmla="*/ 98151 h 1150915"/>
                  <a:gd name="connsiteX0" fmla="*/ 0 w 1513553"/>
                  <a:gd name="connsiteY0" fmla="*/ 1144674 h 1144674"/>
                  <a:gd name="connsiteX1" fmla="*/ 629505 w 1513553"/>
                  <a:gd name="connsiteY1" fmla="*/ 139856 h 1144674"/>
                  <a:gd name="connsiteX2" fmla="*/ 1513553 w 1513553"/>
                  <a:gd name="connsiteY2" fmla="*/ 91910 h 1144674"/>
                  <a:gd name="connsiteX0" fmla="*/ 0 w 1513553"/>
                  <a:gd name="connsiteY0" fmla="*/ 1157984 h 1157984"/>
                  <a:gd name="connsiteX1" fmla="*/ 629505 w 1513553"/>
                  <a:gd name="connsiteY1" fmla="*/ 153166 h 1157984"/>
                  <a:gd name="connsiteX2" fmla="*/ 1513553 w 1513553"/>
                  <a:gd name="connsiteY2" fmla="*/ 105220 h 1157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13553" h="1157984">
                    <a:moveTo>
                      <a:pt x="0" y="1157984"/>
                    </a:moveTo>
                    <a:cubicBezTo>
                      <a:pt x="55742" y="773412"/>
                      <a:pt x="365432" y="324913"/>
                      <a:pt x="629505" y="153166"/>
                    </a:cubicBezTo>
                    <a:cubicBezTo>
                      <a:pt x="893578" y="-18581"/>
                      <a:pt x="1181421" y="-61515"/>
                      <a:pt x="1513553" y="105220"/>
                    </a:cubicBezTo>
                  </a:path>
                </a:pathLst>
              </a:cu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oval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2115389" y="2080030"/>
                <a:ext cx="26957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3</a:t>
                </a:r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2484323" y="2661172"/>
              <a:ext cx="1882509" cy="1970648"/>
              <a:chOff x="2484323" y="2661172"/>
              <a:chExt cx="1882509" cy="1970648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3489858" y="3470538"/>
                <a:ext cx="876974" cy="1161282"/>
                <a:chOff x="3489858" y="3470538"/>
                <a:chExt cx="876974" cy="1161282"/>
              </a:xfrm>
            </p:grpSpPr>
            <p:sp>
              <p:nvSpPr>
                <p:cNvPr id="83" name="Freeform 82"/>
                <p:cNvSpPr/>
                <p:nvPr/>
              </p:nvSpPr>
              <p:spPr bwMode="auto">
                <a:xfrm rot="8265959" flipV="1">
                  <a:off x="3489858" y="3470538"/>
                  <a:ext cx="876974" cy="1161282"/>
                </a:xfrm>
                <a:custGeom>
                  <a:avLst/>
                  <a:gdLst>
                    <a:gd name="connsiteX0" fmla="*/ 0 w 1292536"/>
                    <a:gd name="connsiteY0" fmla="*/ 1911303 h 1911303"/>
                    <a:gd name="connsiteX1" fmla="*/ 137504 w 1292536"/>
                    <a:gd name="connsiteY1" fmla="*/ 721895 h 1911303"/>
                    <a:gd name="connsiteX2" fmla="*/ 749396 w 1292536"/>
                    <a:gd name="connsiteY2" fmla="*/ 137504 h 1911303"/>
                    <a:gd name="connsiteX3" fmla="*/ 1292536 w 1292536"/>
                    <a:gd name="connsiteY3" fmla="*/ 0 h 1911303"/>
                    <a:gd name="connsiteX0" fmla="*/ 11065 w 1303601"/>
                    <a:gd name="connsiteY0" fmla="*/ 1911303 h 1911303"/>
                    <a:gd name="connsiteX1" fmla="*/ 148569 w 1303601"/>
                    <a:gd name="connsiteY1" fmla="*/ 721895 h 1911303"/>
                    <a:gd name="connsiteX2" fmla="*/ 1303601 w 1303601"/>
                    <a:gd name="connsiteY2" fmla="*/ 0 h 1911303"/>
                    <a:gd name="connsiteX0" fmla="*/ 0 w 1292536"/>
                    <a:gd name="connsiteY0" fmla="*/ 1911303 h 1911303"/>
                    <a:gd name="connsiteX1" fmla="*/ 281883 w 1292536"/>
                    <a:gd name="connsiteY1" fmla="*/ 563765 h 1911303"/>
                    <a:gd name="connsiteX2" fmla="*/ 1292536 w 1292536"/>
                    <a:gd name="connsiteY2" fmla="*/ 0 h 1911303"/>
                    <a:gd name="connsiteX0" fmla="*/ 1984 w 1294520"/>
                    <a:gd name="connsiteY0" fmla="*/ 1911303 h 1911303"/>
                    <a:gd name="connsiteX1" fmla="*/ 283867 w 1294520"/>
                    <a:gd name="connsiteY1" fmla="*/ 563765 h 1911303"/>
                    <a:gd name="connsiteX2" fmla="*/ 1294520 w 1294520"/>
                    <a:gd name="connsiteY2" fmla="*/ 0 h 1911303"/>
                    <a:gd name="connsiteX0" fmla="*/ 1984 w 1294520"/>
                    <a:gd name="connsiteY0" fmla="*/ 1911303 h 1911303"/>
                    <a:gd name="connsiteX1" fmla="*/ 283867 w 1294520"/>
                    <a:gd name="connsiteY1" fmla="*/ 563765 h 1911303"/>
                    <a:gd name="connsiteX2" fmla="*/ 1294520 w 1294520"/>
                    <a:gd name="connsiteY2" fmla="*/ 0 h 1911303"/>
                    <a:gd name="connsiteX0" fmla="*/ 0 w 1595044"/>
                    <a:gd name="connsiteY0" fmla="*/ 1429581 h 1429581"/>
                    <a:gd name="connsiteX1" fmla="*/ 281883 w 1595044"/>
                    <a:gd name="connsiteY1" fmla="*/ 82043 h 1429581"/>
                    <a:gd name="connsiteX2" fmla="*/ 1595044 w 1595044"/>
                    <a:gd name="connsiteY2" fmla="*/ 102669 h 1429581"/>
                    <a:gd name="connsiteX0" fmla="*/ 0 w 1595044"/>
                    <a:gd name="connsiteY0" fmla="*/ 1484565 h 1484565"/>
                    <a:gd name="connsiteX1" fmla="*/ 281883 w 1595044"/>
                    <a:gd name="connsiteY1" fmla="*/ 137027 h 1484565"/>
                    <a:gd name="connsiteX2" fmla="*/ 1595044 w 1595044"/>
                    <a:gd name="connsiteY2" fmla="*/ 157653 h 1484565"/>
                    <a:gd name="connsiteX0" fmla="*/ 0 w 1595044"/>
                    <a:gd name="connsiteY0" fmla="*/ 1380248 h 1380248"/>
                    <a:gd name="connsiteX1" fmla="*/ 391886 w 1595044"/>
                    <a:gd name="connsiteY1" fmla="*/ 362719 h 1380248"/>
                    <a:gd name="connsiteX2" fmla="*/ 1595044 w 1595044"/>
                    <a:gd name="connsiteY2" fmla="*/ 53336 h 1380248"/>
                    <a:gd name="connsiteX0" fmla="*/ 0 w 1595044"/>
                    <a:gd name="connsiteY0" fmla="*/ 1326912 h 1326912"/>
                    <a:gd name="connsiteX1" fmla="*/ 391886 w 1595044"/>
                    <a:gd name="connsiteY1" fmla="*/ 309383 h 1326912"/>
                    <a:gd name="connsiteX2" fmla="*/ 1595044 w 1595044"/>
                    <a:gd name="connsiteY2" fmla="*/ 0 h 1326912"/>
                    <a:gd name="connsiteX0" fmla="*/ 0 w 1595044"/>
                    <a:gd name="connsiteY0" fmla="*/ 1326912 h 1326912"/>
                    <a:gd name="connsiteX1" fmla="*/ 433137 w 1595044"/>
                    <a:gd name="connsiteY1" fmla="*/ 474388 h 1326912"/>
                    <a:gd name="connsiteX2" fmla="*/ 1595044 w 1595044"/>
                    <a:gd name="connsiteY2" fmla="*/ 0 h 1326912"/>
                    <a:gd name="connsiteX0" fmla="*/ 0 w 1595044"/>
                    <a:gd name="connsiteY0" fmla="*/ 1326912 h 1326912"/>
                    <a:gd name="connsiteX1" fmla="*/ 433137 w 1595044"/>
                    <a:gd name="connsiteY1" fmla="*/ 474388 h 1326912"/>
                    <a:gd name="connsiteX2" fmla="*/ 1595044 w 1595044"/>
                    <a:gd name="connsiteY2" fmla="*/ 0 h 1326912"/>
                    <a:gd name="connsiteX0" fmla="*/ 0 w 1533168"/>
                    <a:gd name="connsiteY0" fmla="*/ 1313162 h 1313162"/>
                    <a:gd name="connsiteX1" fmla="*/ 433137 w 1533168"/>
                    <a:gd name="connsiteY1" fmla="*/ 460638 h 1313162"/>
                    <a:gd name="connsiteX2" fmla="*/ 1533168 w 1533168"/>
                    <a:gd name="connsiteY2" fmla="*/ 0 h 1313162"/>
                    <a:gd name="connsiteX0" fmla="*/ 0 w 1533168"/>
                    <a:gd name="connsiteY0" fmla="*/ 1313162 h 1313162"/>
                    <a:gd name="connsiteX1" fmla="*/ 433137 w 1533168"/>
                    <a:gd name="connsiteY1" fmla="*/ 460638 h 1313162"/>
                    <a:gd name="connsiteX2" fmla="*/ 1533168 w 1533168"/>
                    <a:gd name="connsiteY2" fmla="*/ 0 h 1313162"/>
                    <a:gd name="connsiteX0" fmla="*/ 0 w 1533168"/>
                    <a:gd name="connsiteY0" fmla="*/ 1313162 h 1313162"/>
                    <a:gd name="connsiteX1" fmla="*/ 433137 w 1533168"/>
                    <a:gd name="connsiteY1" fmla="*/ 460638 h 1313162"/>
                    <a:gd name="connsiteX2" fmla="*/ 1533168 w 1533168"/>
                    <a:gd name="connsiteY2" fmla="*/ 0 h 1313162"/>
                    <a:gd name="connsiteX0" fmla="*/ 0 w 1505667"/>
                    <a:gd name="connsiteY0" fmla="*/ 1292537 h 1292537"/>
                    <a:gd name="connsiteX1" fmla="*/ 433137 w 1505667"/>
                    <a:gd name="connsiteY1" fmla="*/ 440013 h 1292537"/>
                    <a:gd name="connsiteX2" fmla="*/ 1505667 w 1505667"/>
                    <a:gd name="connsiteY2" fmla="*/ 0 h 1292537"/>
                    <a:gd name="connsiteX0" fmla="*/ 0 w 1046362"/>
                    <a:gd name="connsiteY0" fmla="*/ 1490854 h 1490854"/>
                    <a:gd name="connsiteX1" fmla="*/ 433137 w 1046362"/>
                    <a:gd name="connsiteY1" fmla="*/ 638330 h 1490854"/>
                    <a:gd name="connsiteX2" fmla="*/ 1046362 w 1046362"/>
                    <a:gd name="connsiteY2" fmla="*/ 0 h 1490854"/>
                    <a:gd name="connsiteX0" fmla="*/ 0 w 1046362"/>
                    <a:gd name="connsiteY0" fmla="*/ 1490854 h 1490854"/>
                    <a:gd name="connsiteX1" fmla="*/ 257263 w 1046362"/>
                    <a:gd name="connsiteY1" fmla="*/ 494427 h 1490854"/>
                    <a:gd name="connsiteX2" fmla="*/ 1046362 w 1046362"/>
                    <a:gd name="connsiteY2" fmla="*/ 0 h 1490854"/>
                    <a:gd name="connsiteX0" fmla="*/ 0 w 1046362"/>
                    <a:gd name="connsiteY0" fmla="*/ 1490854 h 1490854"/>
                    <a:gd name="connsiteX1" fmla="*/ 202251 w 1046362"/>
                    <a:gd name="connsiteY1" fmla="*/ 685564 h 1490854"/>
                    <a:gd name="connsiteX2" fmla="*/ 1046362 w 1046362"/>
                    <a:gd name="connsiteY2" fmla="*/ 0 h 1490854"/>
                    <a:gd name="connsiteX0" fmla="*/ 0 w 971307"/>
                    <a:gd name="connsiteY0" fmla="*/ 1523302 h 1523302"/>
                    <a:gd name="connsiteX1" fmla="*/ 202251 w 971307"/>
                    <a:gd name="connsiteY1" fmla="*/ 718012 h 1523302"/>
                    <a:gd name="connsiteX2" fmla="*/ 971307 w 971307"/>
                    <a:gd name="connsiteY2" fmla="*/ 0 h 1523302"/>
                    <a:gd name="connsiteX0" fmla="*/ 0 w 971307"/>
                    <a:gd name="connsiteY0" fmla="*/ 1523302 h 1523302"/>
                    <a:gd name="connsiteX1" fmla="*/ 202251 w 971307"/>
                    <a:gd name="connsiteY1" fmla="*/ 718012 h 1523302"/>
                    <a:gd name="connsiteX2" fmla="*/ 971307 w 971307"/>
                    <a:gd name="connsiteY2" fmla="*/ 0 h 1523302"/>
                    <a:gd name="connsiteX0" fmla="*/ 0 w 978146"/>
                    <a:gd name="connsiteY0" fmla="*/ 1485060 h 1485060"/>
                    <a:gd name="connsiteX1" fmla="*/ 202251 w 978146"/>
                    <a:gd name="connsiteY1" fmla="*/ 679770 h 1485060"/>
                    <a:gd name="connsiteX2" fmla="*/ 978146 w 978146"/>
                    <a:gd name="connsiteY2" fmla="*/ 0 h 1485060"/>
                    <a:gd name="connsiteX0" fmla="*/ 0 w 989837"/>
                    <a:gd name="connsiteY0" fmla="*/ 1460760 h 1460760"/>
                    <a:gd name="connsiteX1" fmla="*/ 202251 w 989837"/>
                    <a:gd name="connsiteY1" fmla="*/ 655470 h 1460760"/>
                    <a:gd name="connsiteX2" fmla="*/ 989837 w 989837"/>
                    <a:gd name="connsiteY2" fmla="*/ 0 h 1460760"/>
                    <a:gd name="connsiteX0" fmla="*/ 0 w 989837"/>
                    <a:gd name="connsiteY0" fmla="*/ 1460760 h 1460760"/>
                    <a:gd name="connsiteX1" fmla="*/ 188923 w 989837"/>
                    <a:gd name="connsiteY1" fmla="*/ 668955 h 1460760"/>
                    <a:gd name="connsiteX2" fmla="*/ 989837 w 989837"/>
                    <a:gd name="connsiteY2" fmla="*/ 0 h 1460760"/>
                    <a:gd name="connsiteX0" fmla="*/ 0 w 989837"/>
                    <a:gd name="connsiteY0" fmla="*/ 1460760 h 1460760"/>
                    <a:gd name="connsiteX1" fmla="*/ 188923 w 989837"/>
                    <a:gd name="connsiteY1" fmla="*/ 668955 h 1460760"/>
                    <a:gd name="connsiteX2" fmla="*/ 989837 w 989837"/>
                    <a:gd name="connsiteY2" fmla="*/ 0 h 1460760"/>
                    <a:gd name="connsiteX0" fmla="*/ 0 w 989837"/>
                    <a:gd name="connsiteY0" fmla="*/ 1460760 h 1460760"/>
                    <a:gd name="connsiteX1" fmla="*/ 249485 w 989837"/>
                    <a:gd name="connsiteY1" fmla="*/ 643810 h 1460760"/>
                    <a:gd name="connsiteX2" fmla="*/ 989837 w 989837"/>
                    <a:gd name="connsiteY2" fmla="*/ 0 h 1460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89837" h="1460760">
                      <a:moveTo>
                        <a:pt x="0" y="1460760"/>
                      </a:moveTo>
                      <a:cubicBezTo>
                        <a:pt x="37687" y="1171789"/>
                        <a:pt x="84512" y="887270"/>
                        <a:pt x="249485" y="643810"/>
                      </a:cubicBezTo>
                      <a:cubicBezTo>
                        <a:pt x="414458" y="400350"/>
                        <a:pt x="491969" y="284606"/>
                        <a:pt x="989837" y="0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headEnd type="oval"/>
                  <a:tailEnd type="triangle" w="lg" len="lg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3733147" y="3546979"/>
                  <a:ext cx="26957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</a:rPr>
                    <a:t>3</a:t>
                  </a: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2490527" y="3918893"/>
                <a:ext cx="671980" cy="644810"/>
                <a:chOff x="2490527" y="3918893"/>
                <a:chExt cx="671980" cy="644810"/>
              </a:xfrm>
            </p:grpSpPr>
            <p:cxnSp>
              <p:nvCxnSpPr>
                <p:cNvPr id="45" name="Straight Arrow Connector 44"/>
                <p:cNvCxnSpPr/>
                <p:nvPr/>
              </p:nvCxnSpPr>
              <p:spPr>
                <a:xfrm flipH="1">
                  <a:off x="2490527" y="3918893"/>
                  <a:ext cx="671980" cy="644810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headEnd type="oval"/>
                  <a:tailEnd type="triangle" w="lg" len="lg"/>
                </a:ln>
                <a:effectLst/>
              </p:spPr>
            </p:cxnSp>
            <p:sp>
              <p:nvSpPr>
                <p:cNvPr id="105" name="TextBox 104"/>
                <p:cNvSpPr txBox="1"/>
                <p:nvPr/>
              </p:nvSpPr>
              <p:spPr>
                <a:xfrm>
                  <a:off x="2725295" y="4186139"/>
                  <a:ext cx="26957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</a:rPr>
                    <a:t>3</a:t>
                  </a:r>
                </a:p>
              </p:txBody>
            </p:sp>
          </p:grpSp>
          <p:grpSp>
            <p:nvGrpSpPr>
              <p:cNvPr id="120" name="Group 119"/>
              <p:cNvGrpSpPr/>
              <p:nvPr/>
            </p:nvGrpSpPr>
            <p:grpSpPr>
              <a:xfrm>
                <a:off x="2484323" y="2661172"/>
                <a:ext cx="1292536" cy="1911303"/>
                <a:chOff x="2484323" y="2661172"/>
                <a:chExt cx="1292536" cy="1911303"/>
              </a:xfrm>
            </p:grpSpPr>
            <p:sp>
              <p:nvSpPr>
                <p:cNvPr id="55" name="Freeform 54"/>
                <p:cNvSpPr/>
                <p:nvPr/>
              </p:nvSpPr>
              <p:spPr bwMode="auto">
                <a:xfrm>
                  <a:off x="2484323" y="2661172"/>
                  <a:ext cx="1292536" cy="1911303"/>
                </a:xfrm>
                <a:custGeom>
                  <a:avLst/>
                  <a:gdLst>
                    <a:gd name="connsiteX0" fmla="*/ 0 w 1292536"/>
                    <a:gd name="connsiteY0" fmla="*/ 1911303 h 1911303"/>
                    <a:gd name="connsiteX1" fmla="*/ 137504 w 1292536"/>
                    <a:gd name="connsiteY1" fmla="*/ 721895 h 1911303"/>
                    <a:gd name="connsiteX2" fmla="*/ 749396 w 1292536"/>
                    <a:gd name="connsiteY2" fmla="*/ 137504 h 1911303"/>
                    <a:gd name="connsiteX3" fmla="*/ 1292536 w 1292536"/>
                    <a:gd name="connsiteY3" fmla="*/ 0 h 1911303"/>
                    <a:gd name="connsiteX0" fmla="*/ 11065 w 1303601"/>
                    <a:gd name="connsiteY0" fmla="*/ 1911303 h 1911303"/>
                    <a:gd name="connsiteX1" fmla="*/ 148569 w 1303601"/>
                    <a:gd name="connsiteY1" fmla="*/ 721895 h 1911303"/>
                    <a:gd name="connsiteX2" fmla="*/ 1303601 w 1303601"/>
                    <a:gd name="connsiteY2" fmla="*/ 0 h 1911303"/>
                    <a:gd name="connsiteX0" fmla="*/ 0 w 1292536"/>
                    <a:gd name="connsiteY0" fmla="*/ 1911303 h 1911303"/>
                    <a:gd name="connsiteX1" fmla="*/ 281883 w 1292536"/>
                    <a:gd name="connsiteY1" fmla="*/ 563765 h 1911303"/>
                    <a:gd name="connsiteX2" fmla="*/ 1292536 w 1292536"/>
                    <a:gd name="connsiteY2" fmla="*/ 0 h 1911303"/>
                    <a:gd name="connsiteX0" fmla="*/ 1984 w 1294520"/>
                    <a:gd name="connsiteY0" fmla="*/ 1911303 h 1911303"/>
                    <a:gd name="connsiteX1" fmla="*/ 283867 w 1294520"/>
                    <a:gd name="connsiteY1" fmla="*/ 563765 h 1911303"/>
                    <a:gd name="connsiteX2" fmla="*/ 1294520 w 1294520"/>
                    <a:gd name="connsiteY2" fmla="*/ 0 h 1911303"/>
                    <a:gd name="connsiteX0" fmla="*/ 1984 w 1294520"/>
                    <a:gd name="connsiteY0" fmla="*/ 1911303 h 1911303"/>
                    <a:gd name="connsiteX1" fmla="*/ 283867 w 1294520"/>
                    <a:gd name="connsiteY1" fmla="*/ 563765 h 1911303"/>
                    <a:gd name="connsiteX2" fmla="*/ 1294520 w 1294520"/>
                    <a:gd name="connsiteY2" fmla="*/ 0 h 1911303"/>
                    <a:gd name="connsiteX0" fmla="*/ 0 w 1292536"/>
                    <a:gd name="connsiteY0" fmla="*/ 1911303 h 1911303"/>
                    <a:gd name="connsiteX1" fmla="*/ 334434 w 1292536"/>
                    <a:gd name="connsiteY1" fmla="*/ 658358 h 1911303"/>
                    <a:gd name="connsiteX2" fmla="*/ 1292536 w 1292536"/>
                    <a:gd name="connsiteY2" fmla="*/ 0 h 1911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2536" h="1911303">
                      <a:moveTo>
                        <a:pt x="0" y="1911303"/>
                      </a:moveTo>
                      <a:cubicBezTo>
                        <a:pt x="6302" y="1464415"/>
                        <a:pt x="-11618" y="1107536"/>
                        <a:pt x="334434" y="658358"/>
                      </a:cubicBezTo>
                      <a:cubicBezTo>
                        <a:pt x="680486" y="209180"/>
                        <a:pt x="1017528" y="61017"/>
                        <a:pt x="1292536" y="0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headEnd type="oval"/>
                  <a:tailEnd type="triangle" w="lg" len="lg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2691704" y="3040560"/>
                  <a:ext cx="2696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200" kern="0" dirty="0" smtClean="0">
                      <a:solidFill>
                        <a:schemeClr val="bg1"/>
                      </a:solidFill>
                    </a:rPr>
                    <a:t>3</a:t>
                  </a: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grpSp>
        <p:nvGrpSpPr>
          <p:cNvPr id="25" name="Group 24"/>
          <p:cNvGrpSpPr/>
          <p:nvPr/>
        </p:nvGrpSpPr>
        <p:grpSpPr>
          <a:xfrm>
            <a:off x="1866171" y="2236832"/>
            <a:ext cx="880327" cy="1514796"/>
            <a:chOff x="2137099" y="2236832"/>
            <a:chExt cx="880327" cy="1514796"/>
          </a:xfrm>
        </p:grpSpPr>
        <p:sp>
          <p:nvSpPr>
            <p:cNvPr id="95" name="Freeform 94"/>
            <p:cNvSpPr/>
            <p:nvPr/>
          </p:nvSpPr>
          <p:spPr bwMode="auto">
            <a:xfrm rot="13697280">
              <a:off x="1819865" y="2554066"/>
              <a:ext cx="1514796" cy="880327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451716"/>
                <a:gd name="connsiteY0" fmla="*/ 1780658 h 1780658"/>
                <a:gd name="connsiteX1" fmla="*/ 542948 w 1451716"/>
                <a:gd name="connsiteY1" fmla="*/ 471097 h 1780658"/>
                <a:gd name="connsiteX2" fmla="*/ 1451716 w 1451716"/>
                <a:gd name="connsiteY2" fmla="*/ 180812 h 1780658"/>
                <a:gd name="connsiteX0" fmla="*/ 0 w 1451716"/>
                <a:gd name="connsiteY0" fmla="*/ 1607589 h 1607589"/>
                <a:gd name="connsiteX1" fmla="*/ 542948 w 1451716"/>
                <a:gd name="connsiteY1" fmla="*/ 298028 h 1607589"/>
                <a:gd name="connsiteX2" fmla="*/ 1451716 w 1451716"/>
                <a:gd name="connsiteY2" fmla="*/ 7743 h 1607589"/>
                <a:gd name="connsiteX0" fmla="*/ 0 w 1451716"/>
                <a:gd name="connsiteY0" fmla="*/ 1649562 h 1649562"/>
                <a:gd name="connsiteX1" fmla="*/ 542948 w 1451716"/>
                <a:gd name="connsiteY1" fmla="*/ 340001 h 1649562"/>
                <a:gd name="connsiteX2" fmla="*/ 1451716 w 1451716"/>
                <a:gd name="connsiteY2" fmla="*/ 49716 h 1649562"/>
                <a:gd name="connsiteX0" fmla="*/ 0 w 1451716"/>
                <a:gd name="connsiteY0" fmla="*/ 1663669 h 1663669"/>
                <a:gd name="connsiteX1" fmla="*/ 524718 w 1451716"/>
                <a:gd name="connsiteY1" fmla="*/ 258445 h 1663669"/>
                <a:gd name="connsiteX2" fmla="*/ 1451716 w 1451716"/>
                <a:gd name="connsiteY2" fmla="*/ 63823 h 1663669"/>
                <a:gd name="connsiteX0" fmla="*/ 0 w 1426693"/>
                <a:gd name="connsiteY0" fmla="*/ 1635291 h 1635291"/>
                <a:gd name="connsiteX1" fmla="*/ 524718 w 1426693"/>
                <a:gd name="connsiteY1" fmla="*/ 230067 h 1635291"/>
                <a:gd name="connsiteX2" fmla="*/ 1426693 w 1426693"/>
                <a:gd name="connsiteY2" fmla="*/ 71068 h 1635291"/>
                <a:gd name="connsiteX0" fmla="*/ 0 w 1418829"/>
                <a:gd name="connsiteY0" fmla="*/ 1715194 h 1715194"/>
                <a:gd name="connsiteX1" fmla="*/ 524718 w 1418829"/>
                <a:gd name="connsiteY1" fmla="*/ 309970 h 1715194"/>
                <a:gd name="connsiteX2" fmla="*/ 1418829 w 1418829"/>
                <a:gd name="connsiteY2" fmla="*/ 54063 h 1715194"/>
                <a:gd name="connsiteX0" fmla="*/ 0 w 1418829"/>
                <a:gd name="connsiteY0" fmla="*/ 1740979 h 1740979"/>
                <a:gd name="connsiteX1" fmla="*/ 541877 w 1418829"/>
                <a:gd name="connsiteY1" fmla="*/ 203221 h 1740979"/>
                <a:gd name="connsiteX2" fmla="*/ 1418829 w 1418829"/>
                <a:gd name="connsiteY2" fmla="*/ 79848 h 1740979"/>
                <a:gd name="connsiteX0" fmla="*/ 0 w 1418829"/>
                <a:gd name="connsiteY0" fmla="*/ 1735684 h 1735684"/>
                <a:gd name="connsiteX1" fmla="*/ 541877 w 1418829"/>
                <a:gd name="connsiteY1" fmla="*/ 197926 h 1735684"/>
                <a:gd name="connsiteX2" fmla="*/ 1418829 w 1418829"/>
                <a:gd name="connsiteY2" fmla="*/ 74553 h 1735684"/>
                <a:gd name="connsiteX0" fmla="*/ 0 w 1418829"/>
                <a:gd name="connsiteY0" fmla="*/ 1735684 h 1735684"/>
                <a:gd name="connsiteX1" fmla="*/ 541877 w 1418829"/>
                <a:gd name="connsiteY1" fmla="*/ 197926 h 1735684"/>
                <a:gd name="connsiteX2" fmla="*/ 1418829 w 1418829"/>
                <a:gd name="connsiteY2" fmla="*/ 74553 h 1735684"/>
                <a:gd name="connsiteX0" fmla="*/ 0 w 1418829"/>
                <a:gd name="connsiteY0" fmla="*/ 1730371 h 1730371"/>
                <a:gd name="connsiteX1" fmla="*/ 541877 w 1418829"/>
                <a:gd name="connsiteY1" fmla="*/ 192613 h 1730371"/>
                <a:gd name="connsiteX2" fmla="*/ 1418829 w 1418829"/>
                <a:gd name="connsiteY2" fmla="*/ 69240 h 1730371"/>
                <a:gd name="connsiteX0" fmla="*/ 0 w 1418829"/>
                <a:gd name="connsiteY0" fmla="*/ 1794466 h 1794466"/>
                <a:gd name="connsiteX1" fmla="*/ 541877 w 1418829"/>
                <a:gd name="connsiteY1" fmla="*/ 256708 h 1794466"/>
                <a:gd name="connsiteX2" fmla="*/ 1418829 w 1418829"/>
                <a:gd name="connsiteY2" fmla="*/ 133335 h 1794466"/>
                <a:gd name="connsiteX0" fmla="*/ 0 w 1435272"/>
                <a:gd name="connsiteY0" fmla="*/ 1743921 h 1743921"/>
                <a:gd name="connsiteX1" fmla="*/ 541877 w 1435272"/>
                <a:gd name="connsiteY1" fmla="*/ 206163 h 1743921"/>
                <a:gd name="connsiteX2" fmla="*/ 1435272 w 1435272"/>
                <a:gd name="connsiteY2" fmla="*/ 113434 h 174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5272" h="1743921">
                  <a:moveTo>
                    <a:pt x="0" y="1743921"/>
                  </a:moveTo>
                  <a:cubicBezTo>
                    <a:pt x="6302" y="1297033"/>
                    <a:pt x="302665" y="477911"/>
                    <a:pt x="541877" y="206163"/>
                  </a:cubicBezTo>
                  <a:cubicBezTo>
                    <a:pt x="781089" y="-65585"/>
                    <a:pt x="1136535" y="-38384"/>
                    <a:pt x="1435272" y="113434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2234968" y="302441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 smtClean="0">
                  <a:solidFill>
                    <a:schemeClr val="bg1"/>
                  </a:solidFill>
                </a:rPr>
                <a:t>3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177463" y="2405717"/>
            <a:ext cx="282004" cy="1280732"/>
            <a:chOff x="2448391" y="2405717"/>
            <a:chExt cx="282004" cy="1280732"/>
          </a:xfrm>
        </p:grpSpPr>
        <p:sp>
          <p:nvSpPr>
            <p:cNvPr id="88" name="Freeform 87"/>
            <p:cNvSpPr/>
            <p:nvPr/>
          </p:nvSpPr>
          <p:spPr bwMode="auto">
            <a:xfrm rot="17205267" flipV="1">
              <a:off x="1949027" y="2905081"/>
              <a:ext cx="1280732" cy="282004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91105 h 1191105"/>
                <a:gd name="connsiteX1" fmla="*/ 679770 w 1513553"/>
                <a:gd name="connsiteY1" fmla="*/ 85241 h 1191105"/>
                <a:gd name="connsiteX2" fmla="*/ 1513553 w 1513553"/>
                <a:gd name="connsiteY2" fmla="*/ 138341 h 1191105"/>
                <a:gd name="connsiteX0" fmla="*/ 0 w 1513553"/>
                <a:gd name="connsiteY0" fmla="*/ 1150915 h 1150915"/>
                <a:gd name="connsiteX1" fmla="*/ 622289 w 1513553"/>
                <a:gd name="connsiteY1" fmla="*/ 128794 h 1150915"/>
                <a:gd name="connsiteX2" fmla="*/ 1513553 w 1513553"/>
                <a:gd name="connsiteY2" fmla="*/ 98151 h 1150915"/>
                <a:gd name="connsiteX0" fmla="*/ 0 w 1513553"/>
                <a:gd name="connsiteY0" fmla="*/ 1144674 h 1144674"/>
                <a:gd name="connsiteX1" fmla="*/ 629505 w 1513553"/>
                <a:gd name="connsiteY1" fmla="*/ 139856 h 1144674"/>
                <a:gd name="connsiteX2" fmla="*/ 1513553 w 1513553"/>
                <a:gd name="connsiteY2" fmla="*/ 91910 h 1144674"/>
                <a:gd name="connsiteX0" fmla="*/ 0 w 1513553"/>
                <a:gd name="connsiteY0" fmla="*/ 1157984 h 1157984"/>
                <a:gd name="connsiteX1" fmla="*/ 629505 w 1513553"/>
                <a:gd name="connsiteY1" fmla="*/ 153166 h 1157984"/>
                <a:gd name="connsiteX2" fmla="*/ 1513553 w 1513553"/>
                <a:gd name="connsiteY2" fmla="*/ 105220 h 1157984"/>
                <a:gd name="connsiteX0" fmla="*/ 0 w 1532583"/>
                <a:gd name="connsiteY0" fmla="*/ 1058122 h 1058122"/>
                <a:gd name="connsiteX1" fmla="*/ 629505 w 1532583"/>
                <a:gd name="connsiteY1" fmla="*/ 53304 h 1058122"/>
                <a:gd name="connsiteX2" fmla="*/ 1532582 w 1532583"/>
                <a:gd name="connsiteY2" fmla="*/ 332121 h 1058122"/>
                <a:gd name="connsiteX0" fmla="*/ 0 w 1532582"/>
                <a:gd name="connsiteY0" fmla="*/ 944020 h 944020"/>
                <a:gd name="connsiteX1" fmla="*/ 671916 w 1532582"/>
                <a:gd name="connsiteY1" fmla="*/ 76995 h 944020"/>
                <a:gd name="connsiteX2" fmla="*/ 1532582 w 1532582"/>
                <a:gd name="connsiteY2" fmla="*/ 218019 h 944020"/>
                <a:gd name="connsiteX0" fmla="*/ 0 w 1532582"/>
                <a:gd name="connsiteY0" fmla="*/ 921957 h 921957"/>
                <a:gd name="connsiteX1" fmla="*/ 671916 w 1532582"/>
                <a:gd name="connsiteY1" fmla="*/ 54932 h 921957"/>
                <a:gd name="connsiteX2" fmla="*/ 1532582 w 1532582"/>
                <a:gd name="connsiteY2" fmla="*/ 195956 h 921957"/>
                <a:gd name="connsiteX0" fmla="*/ 0 w 1532582"/>
                <a:gd name="connsiteY0" fmla="*/ 873883 h 873883"/>
                <a:gd name="connsiteX1" fmla="*/ 671916 w 1532582"/>
                <a:gd name="connsiteY1" fmla="*/ 6858 h 873883"/>
                <a:gd name="connsiteX2" fmla="*/ 1532582 w 1532582"/>
                <a:gd name="connsiteY2" fmla="*/ 147882 h 873883"/>
                <a:gd name="connsiteX0" fmla="*/ 0 w 1532582"/>
                <a:gd name="connsiteY0" fmla="*/ 873883 h 873883"/>
                <a:gd name="connsiteX1" fmla="*/ 671916 w 1532582"/>
                <a:gd name="connsiteY1" fmla="*/ 6858 h 873883"/>
                <a:gd name="connsiteX2" fmla="*/ 1532582 w 1532582"/>
                <a:gd name="connsiteY2" fmla="*/ 147882 h 873883"/>
                <a:gd name="connsiteX0" fmla="*/ 0 w 1532582"/>
                <a:gd name="connsiteY0" fmla="*/ 882825 h 882825"/>
                <a:gd name="connsiteX1" fmla="*/ 671916 w 1532582"/>
                <a:gd name="connsiteY1" fmla="*/ 15800 h 882825"/>
                <a:gd name="connsiteX2" fmla="*/ 1532582 w 1532582"/>
                <a:gd name="connsiteY2" fmla="*/ 156824 h 882825"/>
                <a:gd name="connsiteX0" fmla="*/ 0 w 1532582"/>
                <a:gd name="connsiteY0" fmla="*/ 811912 h 811912"/>
                <a:gd name="connsiteX1" fmla="*/ 688255 w 1532582"/>
                <a:gd name="connsiteY1" fmla="*/ 23820 h 811912"/>
                <a:gd name="connsiteX2" fmla="*/ 1532582 w 1532582"/>
                <a:gd name="connsiteY2" fmla="*/ 85911 h 811912"/>
                <a:gd name="connsiteX0" fmla="*/ 0 w 1532582"/>
                <a:gd name="connsiteY0" fmla="*/ 826103 h 826103"/>
                <a:gd name="connsiteX1" fmla="*/ 688255 w 1532582"/>
                <a:gd name="connsiteY1" fmla="*/ 38011 h 826103"/>
                <a:gd name="connsiteX2" fmla="*/ 1532582 w 1532582"/>
                <a:gd name="connsiteY2" fmla="*/ 100102 h 826103"/>
                <a:gd name="connsiteX0" fmla="*/ 0 w 1490286"/>
                <a:gd name="connsiteY0" fmla="*/ 876124 h 876124"/>
                <a:gd name="connsiteX1" fmla="*/ 645959 w 1490286"/>
                <a:gd name="connsiteY1" fmla="*/ 62613 h 876124"/>
                <a:gd name="connsiteX2" fmla="*/ 1490286 w 1490286"/>
                <a:gd name="connsiteY2" fmla="*/ 124704 h 876124"/>
                <a:gd name="connsiteX0" fmla="*/ 0 w 1490286"/>
                <a:gd name="connsiteY0" fmla="*/ 876124 h 876124"/>
                <a:gd name="connsiteX1" fmla="*/ 645959 w 1490286"/>
                <a:gd name="connsiteY1" fmla="*/ 62613 h 876124"/>
                <a:gd name="connsiteX2" fmla="*/ 1490286 w 1490286"/>
                <a:gd name="connsiteY2" fmla="*/ 124704 h 876124"/>
                <a:gd name="connsiteX0" fmla="*/ -1 w 1513896"/>
                <a:gd name="connsiteY0" fmla="*/ 837698 h 837698"/>
                <a:gd name="connsiteX1" fmla="*/ 669569 w 1513896"/>
                <a:gd name="connsiteY1" fmla="*/ 59972 h 837698"/>
                <a:gd name="connsiteX2" fmla="*/ 1513896 w 1513896"/>
                <a:gd name="connsiteY2" fmla="*/ 122063 h 837698"/>
                <a:gd name="connsiteX0" fmla="*/ 1 w 1503716"/>
                <a:gd name="connsiteY0" fmla="*/ 860501 h 860501"/>
                <a:gd name="connsiteX1" fmla="*/ 659389 w 1503716"/>
                <a:gd name="connsiteY1" fmla="*/ 61539 h 860501"/>
                <a:gd name="connsiteX2" fmla="*/ 1503716 w 1503716"/>
                <a:gd name="connsiteY2" fmla="*/ 123630 h 860501"/>
                <a:gd name="connsiteX0" fmla="*/ 0 w 1503715"/>
                <a:gd name="connsiteY0" fmla="*/ 1188501 h 1188501"/>
                <a:gd name="connsiteX1" fmla="*/ 765756 w 1503715"/>
                <a:gd name="connsiteY1" fmla="*/ 21033 h 1188501"/>
                <a:gd name="connsiteX2" fmla="*/ 1503715 w 1503715"/>
                <a:gd name="connsiteY2" fmla="*/ 451630 h 1188501"/>
                <a:gd name="connsiteX0" fmla="*/ 0 w 1503715"/>
                <a:gd name="connsiteY0" fmla="*/ 1208144 h 1208144"/>
                <a:gd name="connsiteX1" fmla="*/ 765756 w 1503715"/>
                <a:gd name="connsiteY1" fmla="*/ 40676 h 1208144"/>
                <a:gd name="connsiteX2" fmla="*/ 1503715 w 1503715"/>
                <a:gd name="connsiteY2" fmla="*/ 471273 h 1208144"/>
                <a:gd name="connsiteX0" fmla="*/ 0 w 1503715"/>
                <a:gd name="connsiteY0" fmla="*/ 1398182 h 1398182"/>
                <a:gd name="connsiteX1" fmla="*/ 697019 w 1503715"/>
                <a:gd name="connsiteY1" fmla="*/ 24185 h 1398182"/>
                <a:gd name="connsiteX2" fmla="*/ 1503715 w 1503715"/>
                <a:gd name="connsiteY2" fmla="*/ 661311 h 1398182"/>
                <a:gd name="connsiteX0" fmla="*/ 0 w 1503715"/>
                <a:gd name="connsiteY0" fmla="*/ 1398186 h 1398186"/>
                <a:gd name="connsiteX1" fmla="*/ 697019 w 1503715"/>
                <a:gd name="connsiteY1" fmla="*/ 24189 h 1398186"/>
                <a:gd name="connsiteX2" fmla="*/ 1503715 w 1503715"/>
                <a:gd name="connsiteY2" fmla="*/ 661315 h 13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3715" h="1398186">
                  <a:moveTo>
                    <a:pt x="0" y="1398186"/>
                  </a:moveTo>
                  <a:cubicBezTo>
                    <a:pt x="99100" y="769957"/>
                    <a:pt x="446400" y="147001"/>
                    <a:pt x="697019" y="24189"/>
                  </a:cubicBezTo>
                  <a:cubicBezTo>
                    <a:pt x="947638" y="-98623"/>
                    <a:pt x="1216857" y="266528"/>
                    <a:pt x="1503715" y="661315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460088" y="2861587"/>
              <a:ext cx="2695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</a:t>
              </a:r>
            </a:p>
          </p:txBody>
        </p:sp>
      </p:grpSp>
      <p:sp>
        <p:nvSpPr>
          <p:cNvPr id="148" name="TextBox 147"/>
          <p:cNvSpPr txBox="1"/>
          <p:nvPr/>
        </p:nvSpPr>
        <p:spPr>
          <a:xfrm>
            <a:off x="3377049" y="391125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chemeClr val="bg1"/>
                </a:solidFill>
              </a:rPr>
              <a:t>5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2916258" y="2900908"/>
            <a:ext cx="1236601" cy="1394164"/>
            <a:chOff x="3187186" y="2900908"/>
            <a:chExt cx="1236601" cy="1394164"/>
          </a:xfrm>
        </p:grpSpPr>
        <p:sp>
          <p:nvSpPr>
            <p:cNvPr id="91" name="Freeform 90"/>
            <p:cNvSpPr/>
            <p:nvPr/>
          </p:nvSpPr>
          <p:spPr bwMode="auto">
            <a:xfrm rot="3148824" flipH="1">
              <a:off x="3108405" y="2979689"/>
              <a:ext cx="1394164" cy="1236601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505667"/>
                <a:gd name="connsiteY0" fmla="*/ 1285080 h 1285080"/>
                <a:gd name="connsiteX1" fmla="*/ 433137 w 1505667"/>
                <a:gd name="connsiteY1" fmla="*/ 432556 h 1285080"/>
                <a:gd name="connsiteX2" fmla="*/ 1505667 w 1505667"/>
                <a:gd name="connsiteY2" fmla="*/ 0 h 1285080"/>
                <a:gd name="connsiteX0" fmla="*/ 0 w 1505667"/>
                <a:gd name="connsiteY0" fmla="*/ 1285080 h 1285080"/>
                <a:gd name="connsiteX1" fmla="*/ 433137 w 1505667"/>
                <a:gd name="connsiteY1" fmla="*/ 432556 h 1285080"/>
                <a:gd name="connsiteX2" fmla="*/ 1505667 w 1505667"/>
                <a:gd name="connsiteY2" fmla="*/ 0 h 1285080"/>
                <a:gd name="connsiteX0" fmla="*/ 0 w 1505667"/>
                <a:gd name="connsiteY0" fmla="*/ 1285080 h 1285080"/>
                <a:gd name="connsiteX1" fmla="*/ 463873 w 1505667"/>
                <a:gd name="connsiteY1" fmla="*/ 328160 h 1285080"/>
                <a:gd name="connsiteX2" fmla="*/ 1505667 w 1505667"/>
                <a:gd name="connsiteY2" fmla="*/ 0 h 128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5667" h="1285080">
                  <a:moveTo>
                    <a:pt x="0" y="1285080"/>
                  </a:moveTo>
                  <a:cubicBezTo>
                    <a:pt x="6302" y="838192"/>
                    <a:pt x="212929" y="543583"/>
                    <a:pt x="463873" y="328160"/>
                  </a:cubicBezTo>
                  <a:cubicBezTo>
                    <a:pt x="714817" y="112737"/>
                    <a:pt x="1058778" y="28861"/>
                    <a:pt x="1505667" y="0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4147216" y="351711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 smtClean="0">
                  <a:solidFill>
                    <a:schemeClr val="bg1"/>
                  </a:solidFill>
                </a:rPr>
                <a:t>5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723901" y="3361726"/>
            <a:ext cx="1491348" cy="1164719"/>
            <a:chOff x="1994829" y="3361726"/>
            <a:chExt cx="1491348" cy="1164719"/>
          </a:xfrm>
        </p:grpSpPr>
        <p:grpSp>
          <p:nvGrpSpPr>
            <p:cNvPr id="152" name="Group 151"/>
            <p:cNvGrpSpPr/>
            <p:nvPr/>
          </p:nvGrpSpPr>
          <p:grpSpPr>
            <a:xfrm>
              <a:off x="1994829" y="3671779"/>
              <a:ext cx="562974" cy="854666"/>
              <a:chOff x="1994829" y="3671779"/>
              <a:chExt cx="562974" cy="854666"/>
            </a:xfrm>
          </p:grpSpPr>
          <p:sp>
            <p:nvSpPr>
              <p:cNvPr id="81" name="Freeform 80"/>
              <p:cNvSpPr/>
              <p:nvPr/>
            </p:nvSpPr>
            <p:spPr bwMode="auto">
              <a:xfrm rot="3318813" flipV="1">
                <a:off x="1924477" y="3893118"/>
                <a:ext cx="854666" cy="411987"/>
              </a:xfrm>
              <a:custGeom>
                <a:avLst/>
                <a:gdLst>
                  <a:gd name="connsiteX0" fmla="*/ 0 w 1292536"/>
                  <a:gd name="connsiteY0" fmla="*/ 1911303 h 1911303"/>
                  <a:gd name="connsiteX1" fmla="*/ 137504 w 1292536"/>
                  <a:gd name="connsiteY1" fmla="*/ 721895 h 1911303"/>
                  <a:gd name="connsiteX2" fmla="*/ 749396 w 1292536"/>
                  <a:gd name="connsiteY2" fmla="*/ 137504 h 1911303"/>
                  <a:gd name="connsiteX3" fmla="*/ 1292536 w 1292536"/>
                  <a:gd name="connsiteY3" fmla="*/ 0 h 1911303"/>
                  <a:gd name="connsiteX0" fmla="*/ 11065 w 1303601"/>
                  <a:gd name="connsiteY0" fmla="*/ 1911303 h 1911303"/>
                  <a:gd name="connsiteX1" fmla="*/ 148569 w 1303601"/>
                  <a:gd name="connsiteY1" fmla="*/ 721895 h 1911303"/>
                  <a:gd name="connsiteX2" fmla="*/ 1303601 w 1303601"/>
                  <a:gd name="connsiteY2" fmla="*/ 0 h 1911303"/>
                  <a:gd name="connsiteX0" fmla="*/ 0 w 1292536"/>
                  <a:gd name="connsiteY0" fmla="*/ 1911303 h 1911303"/>
                  <a:gd name="connsiteX1" fmla="*/ 281883 w 1292536"/>
                  <a:gd name="connsiteY1" fmla="*/ 563765 h 1911303"/>
                  <a:gd name="connsiteX2" fmla="*/ 1292536 w 1292536"/>
                  <a:gd name="connsiteY2" fmla="*/ 0 h 1911303"/>
                  <a:gd name="connsiteX0" fmla="*/ 1984 w 1294520"/>
                  <a:gd name="connsiteY0" fmla="*/ 1911303 h 1911303"/>
                  <a:gd name="connsiteX1" fmla="*/ 283867 w 1294520"/>
                  <a:gd name="connsiteY1" fmla="*/ 563765 h 1911303"/>
                  <a:gd name="connsiteX2" fmla="*/ 1294520 w 1294520"/>
                  <a:gd name="connsiteY2" fmla="*/ 0 h 1911303"/>
                  <a:gd name="connsiteX0" fmla="*/ 1984 w 1294520"/>
                  <a:gd name="connsiteY0" fmla="*/ 1911303 h 1911303"/>
                  <a:gd name="connsiteX1" fmla="*/ 283867 w 1294520"/>
                  <a:gd name="connsiteY1" fmla="*/ 563765 h 1911303"/>
                  <a:gd name="connsiteX2" fmla="*/ 1294520 w 1294520"/>
                  <a:gd name="connsiteY2" fmla="*/ 0 h 1911303"/>
                  <a:gd name="connsiteX0" fmla="*/ 0 w 1595044"/>
                  <a:gd name="connsiteY0" fmla="*/ 1429581 h 1429581"/>
                  <a:gd name="connsiteX1" fmla="*/ 281883 w 1595044"/>
                  <a:gd name="connsiteY1" fmla="*/ 82043 h 1429581"/>
                  <a:gd name="connsiteX2" fmla="*/ 1595044 w 1595044"/>
                  <a:gd name="connsiteY2" fmla="*/ 102669 h 1429581"/>
                  <a:gd name="connsiteX0" fmla="*/ 0 w 1595044"/>
                  <a:gd name="connsiteY0" fmla="*/ 1484565 h 1484565"/>
                  <a:gd name="connsiteX1" fmla="*/ 281883 w 1595044"/>
                  <a:gd name="connsiteY1" fmla="*/ 137027 h 1484565"/>
                  <a:gd name="connsiteX2" fmla="*/ 1595044 w 1595044"/>
                  <a:gd name="connsiteY2" fmla="*/ 157653 h 1484565"/>
                  <a:gd name="connsiteX0" fmla="*/ 0 w 1595044"/>
                  <a:gd name="connsiteY0" fmla="*/ 1380248 h 1380248"/>
                  <a:gd name="connsiteX1" fmla="*/ 391886 w 1595044"/>
                  <a:gd name="connsiteY1" fmla="*/ 362719 h 1380248"/>
                  <a:gd name="connsiteX2" fmla="*/ 1595044 w 1595044"/>
                  <a:gd name="connsiteY2" fmla="*/ 53336 h 1380248"/>
                  <a:gd name="connsiteX0" fmla="*/ 0 w 1595044"/>
                  <a:gd name="connsiteY0" fmla="*/ 1326912 h 1326912"/>
                  <a:gd name="connsiteX1" fmla="*/ 391886 w 1595044"/>
                  <a:gd name="connsiteY1" fmla="*/ 309383 h 1326912"/>
                  <a:gd name="connsiteX2" fmla="*/ 1595044 w 1595044"/>
                  <a:gd name="connsiteY2" fmla="*/ 0 h 1326912"/>
                  <a:gd name="connsiteX0" fmla="*/ 0 w 1595044"/>
                  <a:gd name="connsiteY0" fmla="*/ 1326912 h 1326912"/>
                  <a:gd name="connsiteX1" fmla="*/ 433137 w 1595044"/>
                  <a:gd name="connsiteY1" fmla="*/ 474388 h 1326912"/>
                  <a:gd name="connsiteX2" fmla="*/ 1595044 w 1595044"/>
                  <a:gd name="connsiteY2" fmla="*/ 0 h 1326912"/>
                  <a:gd name="connsiteX0" fmla="*/ 0 w 1595044"/>
                  <a:gd name="connsiteY0" fmla="*/ 1326912 h 1326912"/>
                  <a:gd name="connsiteX1" fmla="*/ 433137 w 1595044"/>
                  <a:gd name="connsiteY1" fmla="*/ 474388 h 1326912"/>
                  <a:gd name="connsiteX2" fmla="*/ 1595044 w 1595044"/>
                  <a:gd name="connsiteY2" fmla="*/ 0 h 1326912"/>
                  <a:gd name="connsiteX0" fmla="*/ 0 w 1533168"/>
                  <a:gd name="connsiteY0" fmla="*/ 1313162 h 1313162"/>
                  <a:gd name="connsiteX1" fmla="*/ 433137 w 1533168"/>
                  <a:gd name="connsiteY1" fmla="*/ 460638 h 1313162"/>
                  <a:gd name="connsiteX2" fmla="*/ 1533168 w 1533168"/>
                  <a:gd name="connsiteY2" fmla="*/ 0 h 1313162"/>
                  <a:gd name="connsiteX0" fmla="*/ 0 w 1533168"/>
                  <a:gd name="connsiteY0" fmla="*/ 1313162 h 1313162"/>
                  <a:gd name="connsiteX1" fmla="*/ 433137 w 1533168"/>
                  <a:gd name="connsiteY1" fmla="*/ 460638 h 1313162"/>
                  <a:gd name="connsiteX2" fmla="*/ 1533168 w 1533168"/>
                  <a:gd name="connsiteY2" fmla="*/ 0 h 1313162"/>
                  <a:gd name="connsiteX0" fmla="*/ 0 w 1533168"/>
                  <a:gd name="connsiteY0" fmla="*/ 1313162 h 1313162"/>
                  <a:gd name="connsiteX1" fmla="*/ 433137 w 1533168"/>
                  <a:gd name="connsiteY1" fmla="*/ 460638 h 1313162"/>
                  <a:gd name="connsiteX2" fmla="*/ 1533168 w 1533168"/>
                  <a:gd name="connsiteY2" fmla="*/ 0 h 1313162"/>
                  <a:gd name="connsiteX0" fmla="*/ 0 w 1505667"/>
                  <a:gd name="connsiteY0" fmla="*/ 1292537 h 1292537"/>
                  <a:gd name="connsiteX1" fmla="*/ 433137 w 1505667"/>
                  <a:gd name="connsiteY1" fmla="*/ 440013 h 1292537"/>
                  <a:gd name="connsiteX2" fmla="*/ 1505667 w 1505667"/>
                  <a:gd name="connsiteY2" fmla="*/ 0 h 1292537"/>
                  <a:gd name="connsiteX0" fmla="*/ 0 w 1046362"/>
                  <a:gd name="connsiteY0" fmla="*/ 1490854 h 1490854"/>
                  <a:gd name="connsiteX1" fmla="*/ 433137 w 1046362"/>
                  <a:gd name="connsiteY1" fmla="*/ 638330 h 1490854"/>
                  <a:gd name="connsiteX2" fmla="*/ 1046362 w 1046362"/>
                  <a:gd name="connsiteY2" fmla="*/ 0 h 1490854"/>
                  <a:gd name="connsiteX0" fmla="*/ 0 w 1046362"/>
                  <a:gd name="connsiteY0" fmla="*/ 1490854 h 1490854"/>
                  <a:gd name="connsiteX1" fmla="*/ 257263 w 1046362"/>
                  <a:gd name="connsiteY1" fmla="*/ 494427 h 1490854"/>
                  <a:gd name="connsiteX2" fmla="*/ 1046362 w 1046362"/>
                  <a:gd name="connsiteY2" fmla="*/ 0 h 1490854"/>
                  <a:gd name="connsiteX0" fmla="*/ 0 w 1513248"/>
                  <a:gd name="connsiteY0" fmla="*/ 1048278 h 1048278"/>
                  <a:gd name="connsiteX1" fmla="*/ 257263 w 1513248"/>
                  <a:gd name="connsiteY1" fmla="*/ 51851 h 1048278"/>
                  <a:gd name="connsiteX2" fmla="*/ 1513248 w 1513248"/>
                  <a:gd name="connsiteY2" fmla="*/ 77986 h 1048278"/>
                  <a:gd name="connsiteX0" fmla="*/ 0 w 1513248"/>
                  <a:gd name="connsiteY0" fmla="*/ 1356322 h 1356322"/>
                  <a:gd name="connsiteX1" fmla="*/ 257263 w 1513248"/>
                  <a:gd name="connsiteY1" fmla="*/ 359895 h 1356322"/>
                  <a:gd name="connsiteX2" fmla="*/ 1513248 w 1513248"/>
                  <a:gd name="connsiteY2" fmla="*/ 386030 h 1356322"/>
                  <a:gd name="connsiteX0" fmla="*/ 0 w 1513248"/>
                  <a:gd name="connsiteY0" fmla="*/ 1487131 h 1487131"/>
                  <a:gd name="connsiteX1" fmla="*/ 542948 w 1513248"/>
                  <a:gd name="connsiteY1" fmla="*/ 177570 h 1487131"/>
                  <a:gd name="connsiteX2" fmla="*/ 1513248 w 1513248"/>
                  <a:gd name="connsiteY2" fmla="*/ 516839 h 1487131"/>
                  <a:gd name="connsiteX0" fmla="*/ 0 w 1481271"/>
                  <a:gd name="connsiteY0" fmla="*/ 1541224 h 1541224"/>
                  <a:gd name="connsiteX1" fmla="*/ 542948 w 1481271"/>
                  <a:gd name="connsiteY1" fmla="*/ 231663 h 1541224"/>
                  <a:gd name="connsiteX2" fmla="*/ 1481271 w 1481271"/>
                  <a:gd name="connsiteY2" fmla="*/ 475310 h 1541224"/>
                  <a:gd name="connsiteX0" fmla="*/ 0 w 1481271"/>
                  <a:gd name="connsiteY0" fmla="*/ 1437657 h 1437657"/>
                  <a:gd name="connsiteX1" fmla="*/ 542948 w 1481271"/>
                  <a:gd name="connsiteY1" fmla="*/ 128096 h 1437657"/>
                  <a:gd name="connsiteX2" fmla="*/ 1481271 w 1481271"/>
                  <a:gd name="connsiteY2" fmla="*/ 371743 h 1437657"/>
                  <a:gd name="connsiteX0" fmla="*/ 0 w 1513553"/>
                  <a:gd name="connsiteY0" fmla="*/ 1431752 h 1431752"/>
                  <a:gd name="connsiteX1" fmla="*/ 542948 w 1513553"/>
                  <a:gd name="connsiteY1" fmla="*/ 122191 h 1431752"/>
                  <a:gd name="connsiteX2" fmla="*/ 1513553 w 1513553"/>
                  <a:gd name="connsiteY2" fmla="*/ 378988 h 1431752"/>
                  <a:gd name="connsiteX0" fmla="*/ 0 w 1513553"/>
                  <a:gd name="connsiteY0" fmla="*/ 1328100 h 1328100"/>
                  <a:gd name="connsiteX1" fmla="*/ 679770 w 1513553"/>
                  <a:gd name="connsiteY1" fmla="*/ 222236 h 1328100"/>
                  <a:gd name="connsiteX2" fmla="*/ 1513553 w 1513553"/>
                  <a:gd name="connsiteY2" fmla="*/ 275336 h 1328100"/>
                  <a:gd name="connsiteX0" fmla="*/ 0 w 1513553"/>
                  <a:gd name="connsiteY0" fmla="*/ 1211183 h 1211183"/>
                  <a:gd name="connsiteX1" fmla="*/ 679770 w 1513553"/>
                  <a:gd name="connsiteY1" fmla="*/ 105319 h 1211183"/>
                  <a:gd name="connsiteX2" fmla="*/ 1513553 w 1513553"/>
                  <a:gd name="connsiteY2" fmla="*/ 158419 h 1211183"/>
                  <a:gd name="connsiteX0" fmla="*/ 0 w 1513553"/>
                  <a:gd name="connsiteY0" fmla="*/ 1211183 h 1211183"/>
                  <a:gd name="connsiteX1" fmla="*/ 679770 w 1513553"/>
                  <a:gd name="connsiteY1" fmla="*/ 105319 h 1211183"/>
                  <a:gd name="connsiteX2" fmla="*/ 1513553 w 1513553"/>
                  <a:gd name="connsiteY2" fmla="*/ 158419 h 1211183"/>
                  <a:gd name="connsiteX0" fmla="*/ 0 w 1513553"/>
                  <a:gd name="connsiteY0" fmla="*/ 1165617 h 1165617"/>
                  <a:gd name="connsiteX1" fmla="*/ 560493 w 1513553"/>
                  <a:gd name="connsiteY1" fmla="*/ 145549 h 1165617"/>
                  <a:gd name="connsiteX2" fmla="*/ 1513553 w 1513553"/>
                  <a:gd name="connsiteY2" fmla="*/ 112853 h 1165617"/>
                  <a:gd name="connsiteX0" fmla="*/ 0 w 1144130"/>
                  <a:gd name="connsiteY0" fmla="*/ 1146375 h 1146375"/>
                  <a:gd name="connsiteX1" fmla="*/ 560493 w 1144130"/>
                  <a:gd name="connsiteY1" fmla="*/ 126307 h 1146375"/>
                  <a:gd name="connsiteX2" fmla="*/ 1144131 w 1144130"/>
                  <a:gd name="connsiteY2" fmla="*/ 126267 h 1146375"/>
                  <a:gd name="connsiteX0" fmla="*/ 0 w 1144132"/>
                  <a:gd name="connsiteY0" fmla="*/ 1080349 h 1080349"/>
                  <a:gd name="connsiteX1" fmla="*/ 473790 w 1144132"/>
                  <a:gd name="connsiteY1" fmla="*/ 278032 h 1080349"/>
                  <a:gd name="connsiteX2" fmla="*/ 1144131 w 1144132"/>
                  <a:gd name="connsiteY2" fmla="*/ 60241 h 1080349"/>
                  <a:gd name="connsiteX0" fmla="*/ 0 w 1144130"/>
                  <a:gd name="connsiteY0" fmla="*/ 1024993 h 1024993"/>
                  <a:gd name="connsiteX1" fmla="*/ 473790 w 1144130"/>
                  <a:gd name="connsiteY1" fmla="*/ 222676 h 1024993"/>
                  <a:gd name="connsiteX2" fmla="*/ 1144131 w 1144130"/>
                  <a:gd name="connsiteY2" fmla="*/ 4885 h 1024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4130" h="1024993">
                    <a:moveTo>
                      <a:pt x="0" y="1024993"/>
                    </a:moveTo>
                    <a:cubicBezTo>
                      <a:pt x="55742" y="640421"/>
                      <a:pt x="283102" y="392694"/>
                      <a:pt x="473790" y="222676"/>
                    </a:cubicBezTo>
                    <a:cubicBezTo>
                      <a:pt x="664479" y="52658"/>
                      <a:pt x="867400" y="-20420"/>
                      <a:pt x="1144131" y="4885"/>
                    </a:cubicBezTo>
                  </a:path>
                </a:pathLst>
              </a:cu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oval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1994829" y="3949658"/>
                <a:ext cx="26957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2</a:t>
                </a:r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>
              <a:off x="3109360" y="3361726"/>
              <a:ext cx="376817" cy="521196"/>
              <a:chOff x="3109360" y="3361726"/>
              <a:chExt cx="376817" cy="521196"/>
            </a:xfrm>
          </p:grpSpPr>
          <p:sp>
            <p:nvSpPr>
              <p:cNvPr id="87" name="Freeform 86"/>
              <p:cNvSpPr/>
              <p:nvPr/>
            </p:nvSpPr>
            <p:spPr bwMode="auto">
              <a:xfrm rot="20825394">
                <a:off x="3109360" y="3361726"/>
                <a:ext cx="376817" cy="521196"/>
              </a:xfrm>
              <a:custGeom>
                <a:avLst/>
                <a:gdLst>
                  <a:gd name="connsiteX0" fmla="*/ 0 w 1292536"/>
                  <a:gd name="connsiteY0" fmla="*/ 1911303 h 1911303"/>
                  <a:gd name="connsiteX1" fmla="*/ 137504 w 1292536"/>
                  <a:gd name="connsiteY1" fmla="*/ 721895 h 1911303"/>
                  <a:gd name="connsiteX2" fmla="*/ 749396 w 1292536"/>
                  <a:gd name="connsiteY2" fmla="*/ 137504 h 1911303"/>
                  <a:gd name="connsiteX3" fmla="*/ 1292536 w 1292536"/>
                  <a:gd name="connsiteY3" fmla="*/ 0 h 1911303"/>
                  <a:gd name="connsiteX0" fmla="*/ 11065 w 1303601"/>
                  <a:gd name="connsiteY0" fmla="*/ 1911303 h 1911303"/>
                  <a:gd name="connsiteX1" fmla="*/ 148569 w 1303601"/>
                  <a:gd name="connsiteY1" fmla="*/ 721895 h 1911303"/>
                  <a:gd name="connsiteX2" fmla="*/ 1303601 w 1303601"/>
                  <a:gd name="connsiteY2" fmla="*/ 0 h 1911303"/>
                  <a:gd name="connsiteX0" fmla="*/ 0 w 1292536"/>
                  <a:gd name="connsiteY0" fmla="*/ 1911303 h 1911303"/>
                  <a:gd name="connsiteX1" fmla="*/ 281883 w 1292536"/>
                  <a:gd name="connsiteY1" fmla="*/ 563765 h 1911303"/>
                  <a:gd name="connsiteX2" fmla="*/ 1292536 w 1292536"/>
                  <a:gd name="connsiteY2" fmla="*/ 0 h 1911303"/>
                  <a:gd name="connsiteX0" fmla="*/ 1984 w 1294520"/>
                  <a:gd name="connsiteY0" fmla="*/ 1911303 h 1911303"/>
                  <a:gd name="connsiteX1" fmla="*/ 283867 w 1294520"/>
                  <a:gd name="connsiteY1" fmla="*/ 563765 h 1911303"/>
                  <a:gd name="connsiteX2" fmla="*/ 1294520 w 1294520"/>
                  <a:gd name="connsiteY2" fmla="*/ 0 h 1911303"/>
                  <a:gd name="connsiteX0" fmla="*/ 1984 w 1294520"/>
                  <a:gd name="connsiteY0" fmla="*/ 1911303 h 1911303"/>
                  <a:gd name="connsiteX1" fmla="*/ 283867 w 1294520"/>
                  <a:gd name="connsiteY1" fmla="*/ 563765 h 1911303"/>
                  <a:gd name="connsiteX2" fmla="*/ 1294520 w 1294520"/>
                  <a:gd name="connsiteY2" fmla="*/ 0 h 1911303"/>
                  <a:gd name="connsiteX0" fmla="*/ 0 w 1595044"/>
                  <a:gd name="connsiteY0" fmla="*/ 1429581 h 1429581"/>
                  <a:gd name="connsiteX1" fmla="*/ 281883 w 1595044"/>
                  <a:gd name="connsiteY1" fmla="*/ 82043 h 1429581"/>
                  <a:gd name="connsiteX2" fmla="*/ 1595044 w 1595044"/>
                  <a:gd name="connsiteY2" fmla="*/ 102669 h 1429581"/>
                  <a:gd name="connsiteX0" fmla="*/ 0 w 1595044"/>
                  <a:gd name="connsiteY0" fmla="*/ 1484565 h 1484565"/>
                  <a:gd name="connsiteX1" fmla="*/ 281883 w 1595044"/>
                  <a:gd name="connsiteY1" fmla="*/ 137027 h 1484565"/>
                  <a:gd name="connsiteX2" fmla="*/ 1595044 w 1595044"/>
                  <a:gd name="connsiteY2" fmla="*/ 157653 h 1484565"/>
                  <a:gd name="connsiteX0" fmla="*/ 0 w 1595044"/>
                  <a:gd name="connsiteY0" fmla="*/ 1380248 h 1380248"/>
                  <a:gd name="connsiteX1" fmla="*/ 391886 w 1595044"/>
                  <a:gd name="connsiteY1" fmla="*/ 362719 h 1380248"/>
                  <a:gd name="connsiteX2" fmla="*/ 1595044 w 1595044"/>
                  <a:gd name="connsiteY2" fmla="*/ 53336 h 1380248"/>
                  <a:gd name="connsiteX0" fmla="*/ 0 w 1595044"/>
                  <a:gd name="connsiteY0" fmla="*/ 1326912 h 1326912"/>
                  <a:gd name="connsiteX1" fmla="*/ 391886 w 1595044"/>
                  <a:gd name="connsiteY1" fmla="*/ 309383 h 1326912"/>
                  <a:gd name="connsiteX2" fmla="*/ 1595044 w 1595044"/>
                  <a:gd name="connsiteY2" fmla="*/ 0 h 1326912"/>
                  <a:gd name="connsiteX0" fmla="*/ 0 w 1595044"/>
                  <a:gd name="connsiteY0" fmla="*/ 1326912 h 1326912"/>
                  <a:gd name="connsiteX1" fmla="*/ 433137 w 1595044"/>
                  <a:gd name="connsiteY1" fmla="*/ 474388 h 1326912"/>
                  <a:gd name="connsiteX2" fmla="*/ 1595044 w 1595044"/>
                  <a:gd name="connsiteY2" fmla="*/ 0 h 1326912"/>
                  <a:gd name="connsiteX0" fmla="*/ 0 w 1595044"/>
                  <a:gd name="connsiteY0" fmla="*/ 1326912 h 1326912"/>
                  <a:gd name="connsiteX1" fmla="*/ 433137 w 1595044"/>
                  <a:gd name="connsiteY1" fmla="*/ 474388 h 1326912"/>
                  <a:gd name="connsiteX2" fmla="*/ 1595044 w 1595044"/>
                  <a:gd name="connsiteY2" fmla="*/ 0 h 1326912"/>
                  <a:gd name="connsiteX0" fmla="*/ 0 w 1533168"/>
                  <a:gd name="connsiteY0" fmla="*/ 1313162 h 1313162"/>
                  <a:gd name="connsiteX1" fmla="*/ 433137 w 1533168"/>
                  <a:gd name="connsiteY1" fmla="*/ 460638 h 1313162"/>
                  <a:gd name="connsiteX2" fmla="*/ 1533168 w 1533168"/>
                  <a:gd name="connsiteY2" fmla="*/ 0 h 1313162"/>
                  <a:gd name="connsiteX0" fmla="*/ 0 w 1533168"/>
                  <a:gd name="connsiteY0" fmla="*/ 1313162 h 1313162"/>
                  <a:gd name="connsiteX1" fmla="*/ 433137 w 1533168"/>
                  <a:gd name="connsiteY1" fmla="*/ 460638 h 1313162"/>
                  <a:gd name="connsiteX2" fmla="*/ 1533168 w 1533168"/>
                  <a:gd name="connsiteY2" fmla="*/ 0 h 1313162"/>
                  <a:gd name="connsiteX0" fmla="*/ 0 w 1533168"/>
                  <a:gd name="connsiteY0" fmla="*/ 1313162 h 1313162"/>
                  <a:gd name="connsiteX1" fmla="*/ 433137 w 1533168"/>
                  <a:gd name="connsiteY1" fmla="*/ 460638 h 1313162"/>
                  <a:gd name="connsiteX2" fmla="*/ 1533168 w 1533168"/>
                  <a:gd name="connsiteY2" fmla="*/ 0 h 1313162"/>
                  <a:gd name="connsiteX0" fmla="*/ 0 w 1505667"/>
                  <a:gd name="connsiteY0" fmla="*/ 1292537 h 1292537"/>
                  <a:gd name="connsiteX1" fmla="*/ 433137 w 1505667"/>
                  <a:gd name="connsiteY1" fmla="*/ 440013 h 1292537"/>
                  <a:gd name="connsiteX2" fmla="*/ 1505667 w 1505667"/>
                  <a:gd name="connsiteY2" fmla="*/ 0 h 1292537"/>
                  <a:gd name="connsiteX0" fmla="*/ 0 w 1046362"/>
                  <a:gd name="connsiteY0" fmla="*/ 1490854 h 1490854"/>
                  <a:gd name="connsiteX1" fmla="*/ 433137 w 1046362"/>
                  <a:gd name="connsiteY1" fmla="*/ 638330 h 1490854"/>
                  <a:gd name="connsiteX2" fmla="*/ 1046362 w 1046362"/>
                  <a:gd name="connsiteY2" fmla="*/ 0 h 1490854"/>
                  <a:gd name="connsiteX0" fmla="*/ 0 w 1046362"/>
                  <a:gd name="connsiteY0" fmla="*/ 1490854 h 1490854"/>
                  <a:gd name="connsiteX1" fmla="*/ 257263 w 1046362"/>
                  <a:gd name="connsiteY1" fmla="*/ 494427 h 1490854"/>
                  <a:gd name="connsiteX2" fmla="*/ 1046362 w 1046362"/>
                  <a:gd name="connsiteY2" fmla="*/ 0 h 1490854"/>
                  <a:gd name="connsiteX0" fmla="*/ 0 w 1513248"/>
                  <a:gd name="connsiteY0" fmla="*/ 1048278 h 1048278"/>
                  <a:gd name="connsiteX1" fmla="*/ 257263 w 1513248"/>
                  <a:gd name="connsiteY1" fmla="*/ 51851 h 1048278"/>
                  <a:gd name="connsiteX2" fmla="*/ 1513248 w 1513248"/>
                  <a:gd name="connsiteY2" fmla="*/ 77986 h 1048278"/>
                  <a:gd name="connsiteX0" fmla="*/ 0 w 1513248"/>
                  <a:gd name="connsiteY0" fmla="*/ 1356322 h 1356322"/>
                  <a:gd name="connsiteX1" fmla="*/ 257263 w 1513248"/>
                  <a:gd name="connsiteY1" fmla="*/ 359895 h 1356322"/>
                  <a:gd name="connsiteX2" fmla="*/ 1513248 w 1513248"/>
                  <a:gd name="connsiteY2" fmla="*/ 386030 h 1356322"/>
                  <a:gd name="connsiteX0" fmla="*/ 0 w 1513248"/>
                  <a:gd name="connsiteY0" fmla="*/ 1487131 h 1487131"/>
                  <a:gd name="connsiteX1" fmla="*/ 542948 w 1513248"/>
                  <a:gd name="connsiteY1" fmla="*/ 177570 h 1487131"/>
                  <a:gd name="connsiteX2" fmla="*/ 1513248 w 1513248"/>
                  <a:gd name="connsiteY2" fmla="*/ 516839 h 1487131"/>
                  <a:gd name="connsiteX0" fmla="*/ 0 w 1481271"/>
                  <a:gd name="connsiteY0" fmla="*/ 1541224 h 1541224"/>
                  <a:gd name="connsiteX1" fmla="*/ 542948 w 1481271"/>
                  <a:gd name="connsiteY1" fmla="*/ 231663 h 1541224"/>
                  <a:gd name="connsiteX2" fmla="*/ 1481271 w 1481271"/>
                  <a:gd name="connsiteY2" fmla="*/ 475310 h 1541224"/>
                  <a:gd name="connsiteX0" fmla="*/ 0 w 1481271"/>
                  <a:gd name="connsiteY0" fmla="*/ 1437657 h 1437657"/>
                  <a:gd name="connsiteX1" fmla="*/ 542948 w 1481271"/>
                  <a:gd name="connsiteY1" fmla="*/ 128096 h 1437657"/>
                  <a:gd name="connsiteX2" fmla="*/ 1481271 w 1481271"/>
                  <a:gd name="connsiteY2" fmla="*/ 371743 h 1437657"/>
                  <a:gd name="connsiteX0" fmla="*/ 0 w 1513553"/>
                  <a:gd name="connsiteY0" fmla="*/ 1431752 h 1431752"/>
                  <a:gd name="connsiteX1" fmla="*/ 542948 w 1513553"/>
                  <a:gd name="connsiteY1" fmla="*/ 122191 h 1431752"/>
                  <a:gd name="connsiteX2" fmla="*/ 1513553 w 1513553"/>
                  <a:gd name="connsiteY2" fmla="*/ 378988 h 1431752"/>
                  <a:gd name="connsiteX0" fmla="*/ 0 w 1513553"/>
                  <a:gd name="connsiteY0" fmla="*/ 1328100 h 1328100"/>
                  <a:gd name="connsiteX1" fmla="*/ 679770 w 1513553"/>
                  <a:gd name="connsiteY1" fmla="*/ 222236 h 1328100"/>
                  <a:gd name="connsiteX2" fmla="*/ 1513553 w 1513553"/>
                  <a:gd name="connsiteY2" fmla="*/ 275336 h 1328100"/>
                  <a:gd name="connsiteX0" fmla="*/ 0 w 1513553"/>
                  <a:gd name="connsiteY0" fmla="*/ 1211183 h 1211183"/>
                  <a:gd name="connsiteX1" fmla="*/ 679770 w 1513553"/>
                  <a:gd name="connsiteY1" fmla="*/ 105319 h 1211183"/>
                  <a:gd name="connsiteX2" fmla="*/ 1513553 w 1513553"/>
                  <a:gd name="connsiteY2" fmla="*/ 158419 h 1211183"/>
                  <a:gd name="connsiteX0" fmla="*/ 0 w 1513553"/>
                  <a:gd name="connsiteY0" fmla="*/ 1211183 h 1211183"/>
                  <a:gd name="connsiteX1" fmla="*/ 679770 w 1513553"/>
                  <a:gd name="connsiteY1" fmla="*/ 105319 h 1211183"/>
                  <a:gd name="connsiteX2" fmla="*/ 1513553 w 1513553"/>
                  <a:gd name="connsiteY2" fmla="*/ 158419 h 1211183"/>
                  <a:gd name="connsiteX0" fmla="*/ 0 w 1513553"/>
                  <a:gd name="connsiteY0" fmla="*/ 1165617 h 1165617"/>
                  <a:gd name="connsiteX1" fmla="*/ 560493 w 1513553"/>
                  <a:gd name="connsiteY1" fmla="*/ 145549 h 1165617"/>
                  <a:gd name="connsiteX2" fmla="*/ 1513553 w 1513553"/>
                  <a:gd name="connsiteY2" fmla="*/ 112853 h 1165617"/>
                  <a:gd name="connsiteX0" fmla="*/ 0 w 1144130"/>
                  <a:gd name="connsiteY0" fmla="*/ 1146375 h 1146375"/>
                  <a:gd name="connsiteX1" fmla="*/ 560493 w 1144130"/>
                  <a:gd name="connsiteY1" fmla="*/ 126307 h 1146375"/>
                  <a:gd name="connsiteX2" fmla="*/ 1144131 w 1144130"/>
                  <a:gd name="connsiteY2" fmla="*/ 126267 h 1146375"/>
                  <a:gd name="connsiteX0" fmla="*/ 0 w 1144132"/>
                  <a:gd name="connsiteY0" fmla="*/ 1080349 h 1080349"/>
                  <a:gd name="connsiteX1" fmla="*/ 473790 w 1144132"/>
                  <a:gd name="connsiteY1" fmla="*/ 278032 h 1080349"/>
                  <a:gd name="connsiteX2" fmla="*/ 1144131 w 1144132"/>
                  <a:gd name="connsiteY2" fmla="*/ 60241 h 1080349"/>
                  <a:gd name="connsiteX0" fmla="*/ 0 w 1144130"/>
                  <a:gd name="connsiteY0" fmla="*/ 1024993 h 1024993"/>
                  <a:gd name="connsiteX1" fmla="*/ 473790 w 1144130"/>
                  <a:gd name="connsiteY1" fmla="*/ 222676 h 1024993"/>
                  <a:gd name="connsiteX2" fmla="*/ 1144131 w 1144130"/>
                  <a:gd name="connsiteY2" fmla="*/ 4885 h 1024993"/>
                  <a:gd name="connsiteX0" fmla="*/ 0 w 1144130"/>
                  <a:gd name="connsiteY0" fmla="*/ 1022169 h 1022169"/>
                  <a:gd name="connsiteX1" fmla="*/ 277022 w 1144130"/>
                  <a:gd name="connsiteY1" fmla="*/ 359676 h 1022169"/>
                  <a:gd name="connsiteX2" fmla="*/ 1144131 w 1144130"/>
                  <a:gd name="connsiteY2" fmla="*/ 2061 h 1022169"/>
                  <a:gd name="connsiteX0" fmla="*/ 0 w 1144130"/>
                  <a:gd name="connsiteY0" fmla="*/ 1022331 h 1022331"/>
                  <a:gd name="connsiteX1" fmla="*/ 323944 w 1144130"/>
                  <a:gd name="connsiteY1" fmla="*/ 342428 h 1022331"/>
                  <a:gd name="connsiteX2" fmla="*/ 1144131 w 1144130"/>
                  <a:gd name="connsiteY2" fmla="*/ 2223 h 1022331"/>
                  <a:gd name="connsiteX0" fmla="*/ 6176 w 1150306"/>
                  <a:gd name="connsiteY0" fmla="*/ 1022331 h 1022331"/>
                  <a:gd name="connsiteX1" fmla="*/ 330120 w 1150306"/>
                  <a:gd name="connsiteY1" fmla="*/ 342428 h 1022331"/>
                  <a:gd name="connsiteX2" fmla="*/ 1150307 w 1150306"/>
                  <a:gd name="connsiteY2" fmla="*/ 2223 h 1022331"/>
                  <a:gd name="connsiteX0" fmla="*/ 6176 w 1150306"/>
                  <a:gd name="connsiteY0" fmla="*/ 1020108 h 1020108"/>
                  <a:gd name="connsiteX1" fmla="*/ 330120 w 1150306"/>
                  <a:gd name="connsiteY1" fmla="*/ 340205 h 1020108"/>
                  <a:gd name="connsiteX2" fmla="*/ 1150307 w 1150306"/>
                  <a:gd name="connsiteY2" fmla="*/ 0 h 102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06" h="1020108">
                    <a:moveTo>
                      <a:pt x="6176" y="1020108"/>
                    </a:moveTo>
                    <a:cubicBezTo>
                      <a:pt x="-35377" y="795725"/>
                      <a:pt x="139432" y="510223"/>
                      <a:pt x="330120" y="340205"/>
                    </a:cubicBezTo>
                    <a:cubicBezTo>
                      <a:pt x="520809" y="170187"/>
                      <a:pt x="838496" y="72822"/>
                      <a:pt x="1150307" y="0"/>
                    </a:cubicBezTo>
                  </a:path>
                </a:pathLst>
              </a:cu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oval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3149827" y="3510196"/>
                <a:ext cx="26957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2</a:t>
                </a: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1128562" y="2417258"/>
            <a:ext cx="1330474" cy="1586242"/>
            <a:chOff x="1399490" y="2417258"/>
            <a:chExt cx="1330474" cy="1586242"/>
          </a:xfrm>
        </p:grpSpPr>
        <p:sp>
          <p:nvSpPr>
            <p:cNvPr id="58" name="Freeform 57"/>
            <p:cNvSpPr/>
            <p:nvPr/>
          </p:nvSpPr>
          <p:spPr bwMode="auto">
            <a:xfrm>
              <a:off x="1399490" y="2417258"/>
              <a:ext cx="1330474" cy="1586242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505667"/>
                <a:gd name="connsiteY0" fmla="*/ 1285080 h 1285080"/>
                <a:gd name="connsiteX1" fmla="*/ 433137 w 1505667"/>
                <a:gd name="connsiteY1" fmla="*/ 432556 h 1285080"/>
                <a:gd name="connsiteX2" fmla="*/ 1505667 w 1505667"/>
                <a:gd name="connsiteY2" fmla="*/ 0 h 1285080"/>
                <a:gd name="connsiteX0" fmla="*/ 0 w 1505667"/>
                <a:gd name="connsiteY0" fmla="*/ 1285080 h 1285080"/>
                <a:gd name="connsiteX1" fmla="*/ 433137 w 1505667"/>
                <a:gd name="connsiteY1" fmla="*/ 432556 h 1285080"/>
                <a:gd name="connsiteX2" fmla="*/ 1505667 w 1505667"/>
                <a:gd name="connsiteY2" fmla="*/ 0 h 1285080"/>
                <a:gd name="connsiteX0" fmla="*/ 0 w 1505667"/>
                <a:gd name="connsiteY0" fmla="*/ 1285080 h 1285080"/>
                <a:gd name="connsiteX1" fmla="*/ 463873 w 1505667"/>
                <a:gd name="connsiteY1" fmla="*/ 328160 h 1285080"/>
                <a:gd name="connsiteX2" fmla="*/ 1505667 w 1505667"/>
                <a:gd name="connsiteY2" fmla="*/ 0 h 1285080"/>
                <a:gd name="connsiteX0" fmla="*/ 0 w 1298724"/>
                <a:gd name="connsiteY0" fmla="*/ 1588655 h 1588655"/>
                <a:gd name="connsiteX1" fmla="*/ 463873 w 1298724"/>
                <a:gd name="connsiteY1" fmla="*/ 631735 h 1588655"/>
                <a:gd name="connsiteX2" fmla="*/ 1298724 w 1298724"/>
                <a:gd name="connsiteY2" fmla="*/ 0 h 1588655"/>
                <a:gd name="connsiteX0" fmla="*/ 0 w 1298724"/>
                <a:gd name="connsiteY0" fmla="*/ 1588655 h 1588655"/>
                <a:gd name="connsiteX1" fmla="*/ 333932 w 1298724"/>
                <a:gd name="connsiteY1" fmla="*/ 542997 h 1588655"/>
                <a:gd name="connsiteX2" fmla="*/ 1298724 w 1298724"/>
                <a:gd name="connsiteY2" fmla="*/ 0 h 1588655"/>
                <a:gd name="connsiteX0" fmla="*/ 0 w 1298724"/>
                <a:gd name="connsiteY0" fmla="*/ 1588655 h 1588655"/>
                <a:gd name="connsiteX1" fmla="*/ 333932 w 1298724"/>
                <a:gd name="connsiteY1" fmla="*/ 542997 h 1588655"/>
                <a:gd name="connsiteX2" fmla="*/ 1298724 w 1298724"/>
                <a:gd name="connsiteY2" fmla="*/ 0 h 1588655"/>
                <a:gd name="connsiteX0" fmla="*/ 0 w 1298724"/>
                <a:gd name="connsiteY0" fmla="*/ 1588655 h 1588655"/>
                <a:gd name="connsiteX1" fmla="*/ 564938 w 1298724"/>
                <a:gd name="connsiteY1" fmla="*/ 767175 h 1588655"/>
                <a:gd name="connsiteX2" fmla="*/ 1298724 w 1298724"/>
                <a:gd name="connsiteY2" fmla="*/ 0 h 1588655"/>
                <a:gd name="connsiteX0" fmla="*/ 0 w 1298724"/>
                <a:gd name="connsiteY0" fmla="*/ 1588655 h 1588655"/>
                <a:gd name="connsiteX1" fmla="*/ 564938 w 1298724"/>
                <a:gd name="connsiteY1" fmla="*/ 767175 h 1588655"/>
                <a:gd name="connsiteX2" fmla="*/ 1298724 w 1298724"/>
                <a:gd name="connsiteY2" fmla="*/ 0 h 1588655"/>
                <a:gd name="connsiteX0" fmla="*/ 0 w 1298724"/>
                <a:gd name="connsiteY0" fmla="*/ 1588655 h 1588655"/>
                <a:gd name="connsiteX1" fmla="*/ 564938 w 1298724"/>
                <a:gd name="connsiteY1" fmla="*/ 767175 h 1588655"/>
                <a:gd name="connsiteX2" fmla="*/ 1298724 w 1298724"/>
                <a:gd name="connsiteY2" fmla="*/ 0 h 1588655"/>
                <a:gd name="connsiteX0" fmla="*/ 0 w 1298724"/>
                <a:gd name="connsiteY0" fmla="*/ 1588655 h 1588655"/>
                <a:gd name="connsiteX1" fmla="*/ 564938 w 1298724"/>
                <a:gd name="connsiteY1" fmla="*/ 767175 h 1588655"/>
                <a:gd name="connsiteX2" fmla="*/ 1298724 w 1298724"/>
                <a:gd name="connsiteY2" fmla="*/ 0 h 1588655"/>
                <a:gd name="connsiteX0" fmla="*/ 0 w 1330474"/>
                <a:gd name="connsiteY0" fmla="*/ 1539357 h 1539357"/>
                <a:gd name="connsiteX1" fmla="*/ 564938 w 1330474"/>
                <a:gd name="connsiteY1" fmla="*/ 717877 h 1539357"/>
                <a:gd name="connsiteX2" fmla="*/ 1330474 w 1330474"/>
                <a:gd name="connsiteY2" fmla="*/ 0 h 1539357"/>
                <a:gd name="connsiteX0" fmla="*/ 0 w 1330474"/>
                <a:gd name="connsiteY0" fmla="*/ 1539357 h 1539357"/>
                <a:gd name="connsiteX1" fmla="*/ 412538 w 1330474"/>
                <a:gd name="connsiteY1" fmla="*/ 711715 h 1539357"/>
                <a:gd name="connsiteX2" fmla="*/ 1330474 w 1330474"/>
                <a:gd name="connsiteY2" fmla="*/ 0 h 1539357"/>
                <a:gd name="connsiteX0" fmla="*/ 0 w 1330474"/>
                <a:gd name="connsiteY0" fmla="*/ 1539357 h 1539357"/>
                <a:gd name="connsiteX1" fmla="*/ 412538 w 1330474"/>
                <a:gd name="connsiteY1" fmla="*/ 711715 h 1539357"/>
                <a:gd name="connsiteX2" fmla="*/ 1330474 w 1330474"/>
                <a:gd name="connsiteY2" fmla="*/ 0 h 1539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0474" h="1539357">
                  <a:moveTo>
                    <a:pt x="0" y="1539357"/>
                  </a:moveTo>
                  <a:cubicBezTo>
                    <a:pt x="6302" y="1092469"/>
                    <a:pt x="120942" y="968274"/>
                    <a:pt x="412538" y="711715"/>
                  </a:cubicBezTo>
                  <a:cubicBezTo>
                    <a:pt x="704134" y="455156"/>
                    <a:pt x="1029635" y="478710"/>
                    <a:pt x="1330474" y="0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2057622" y="2639924"/>
              <a:ext cx="2695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031143" y="3313680"/>
            <a:ext cx="1111147" cy="557741"/>
            <a:chOff x="2302071" y="3313680"/>
            <a:chExt cx="1111147" cy="557741"/>
          </a:xfrm>
        </p:grpSpPr>
        <p:sp>
          <p:nvSpPr>
            <p:cNvPr id="92" name="Freeform 91"/>
            <p:cNvSpPr/>
            <p:nvPr/>
          </p:nvSpPr>
          <p:spPr bwMode="auto">
            <a:xfrm rot="19743551" flipV="1">
              <a:off x="2302071" y="3313680"/>
              <a:ext cx="1111147" cy="343436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91105 h 1191105"/>
                <a:gd name="connsiteX1" fmla="*/ 679770 w 1513553"/>
                <a:gd name="connsiteY1" fmla="*/ 85241 h 1191105"/>
                <a:gd name="connsiteX2" fmla="*/ 1513553 w 1513553"/>
                <a:gd name="connsiteY2" fmla="*/ 138341 h 1191105"/>
                <a:gd name="connsiteX0" fmla="*/ 0 w 1513553"/>
                <a:gd name="connsiteY0" fmla="*/ 1150915 h 1150915"/>
                <a:gd name="connsiteX1" fmla="*/ 622289 w 1513553"/>
                <a:gd name="connsiteY1" fmla="*/ 128794 h 1150915"/>
                <a:gd name="connsiteX2" fmla="*/ 1513553 w 1513553"/>
                <a:gd name="connsiteY2" fmla="*/ 98151 h 1150915"/>
                <a:gd name="connsiteX0" fmla="*/ 0 w 1513553"/>
                <a:gd name="connsiteY0" fmla="*/ 1144674 h 1144674"/>
                <a:gd name="connsiteX1" fmla="*/ 629505 w 1513553"/>
                <a:gd name="connsiteY1" fmla="*/ 139856 h 1144674"/>
                <a:gd name="connsiteX2" fmla="*/ 1513553 w 1513553"/>
                <a:gd name="connsiteY2" fmla="*/ 91910 h 1144674"/>
                <a:gd name="connsiteX0" fmla="*/ 0 w 1513553"/>
                <a:gd name="connsiteY0" fmla="*/ 1157984 h 1157984"/>
                <a:gd name="connsiteX1" fmla="*/ 629505 w 1513553"/>
                <a:gd name="connsiteY1" fmla="*/ 153166 h 1157984"/>
                <a:gd name="connsiteX2" fmla="*/ 1513553 w 1513553"/>
                <a:gd name="connsiteY2" fmla="*/ 105220 h 1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3553" h="1157984">
                  <a:moveTo>
                    <a:pt x="0" y="1157984"/>
                  </a:moveTo>
                  <a:cubicBezTo>
                    <a:pt x="55742" y="773412"/>
                    <a:pt x="365432" y="324913"/>
                    <a:pt x="629505" y="153166"/>
                  </a:cubicBezTo>
                  <a:cubicBezTo>
                    <a:pt x="893578" y="-18581"/>
                    <a:pt x="1181421" y="-61515"/>
                    <a:pt x="1513553" y="105220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755786" y="359442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363596" y="3002818"/>
            <a:ext cx="847776" cy="1014604"/>
            <a:chOff x="3634524" y="3002818"/>
            <a:chExt cx="847776" cy="1014604"/>
          </a:xfrm>
        </p:grpSpPr>
        <p:sp>
          <p:nvSpPr>
            <p:cNvPr id="86" name="Freeform 85"/>
            <p:cNvSpPr/>
            <p:nvPr/>
          </p:nvSpPr>
          <p:spPr bwMode="auto">
            <a:xfrm rot="3623998">
              <a:off x="3551110" y="3086232"/>
              <a:ext cx="1014604" cy="847776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91105 h 1191105"/>
                <a:gd name="connsiteX1" fmla="*/ 679770 w 1513553"/>
                <a:gd name="connsiteY1" fmla="*/ 85241 h 1191105"/>
                <a:gd name="connsiteX2" fmla="*/ 1513553 w 1513553"/>
                <a:gd name="connsiteY2" fmla="*/ 138341 h 1191105"/>
                <a:gd name="connsiteX0" fmla="*/ 0 w 1513553"/>
                <a:gd name="connsiteY0" fmla="*/ 1150915 h 1150915"/>
                <a:gd name="connsiteX1" fmla="*/ 622289 w 1513553"/>
                <a:gd name="connsiteY1" fmla="*/ 128794 h 1150915"/>
                <a:gd name="connsiteX2" fmla="*/ 1513553 w 1513553"/>
                <a:gd name="connsiteY2" fmla="*/ 98151 h 1150915"/>
                <a:gd name="connsiteX0" fmla="*/ 0 w 1513553"/>
                <a:gd name="connsiteY0" fmla="*/ 1144674 h 1144674"/>
                <a:gd name="connsiteX1" fmla="*/ 629505 w 1513553"/>
                <a:gd name="connsiteY1" fmla="*/ 139856 h 1144674"/>
                <a:gd name="connsiteX2" fmla="*/ 1513553 w 1513553"/>
                <a:gd name="connsiteY2" fmla="*/ 91910 h 1144674"/>
                <a:gd name="connsiteX0" fmla="*/ 0 w 1513553"/>
                <a:gd name="connsiteY0" fmla="*/ 1157984 h 1157984"/>
                <a:gd name="connsiteX1" fmla="*/ 629505 w 1513553"/>
                <a:gd name="connsiteY1" fmla="*/ 153166 h 1157984"/>
                <a:gd name="connsiteX2" fmla="*/ 1513553 w 1513553"/>
                <a:gd name="connsiteY2" fmla="*/ 105220 h 1157984"/>
                <a:gd name="connsiteX0" fmla="*/ 0 w 1513553"/>
                <a:gd name="connsiteY0" fmla="*/ 1103721 h 1103721"/>
                <a:gd name="connsiteX1" fmla="*/ 576790 w 1513553"/>
                <a:gd name="connsiteY1" fmla="*/ 337247 h 1103721"/>
                <a:gd name="connsiteX2" fmla="*/ 1513553 w 1513553"/>
                <a:gd name="connsiteY2" fmla="*/ 50957 h 1103721"/>
                <a:gd name="connsiteX0" fmla="*/ 0 w 1513553"/>
                <a:gd name="connsiteY0" fmla="*/ 1103721 h 1103721"/>
                <a:gd name="connsiteX1" fmla="*/ 576790 w 1513553"/>
                <a:gd name="connsiteY1" fmla="*/ 337247 h 1103721"/>
                <a:gd name="connsiteX2" fmla="*/ 1513553 w 1513553"/>
                <a:gd name="connsiteY2" fmla="*/ 50957 h 1103721"/>
                <a:gd name="connsiteX0" fmla="*/ 0 w 1513553"/>
                <a:gd name="connsiteY0" fmla="*/ 1114900 h 1114900"/>
                <a:gd name="connsiteX1" fmla="*/ 666264 w 1513553"/>
                <a:gd name="connsiteY1" fmla="*/ 270088 h 1114900"/>
                <a:gd name="connsiteX2" fmla="*/ 1513553 w 1513553"/>
                <a:gd name="connsiteY2" fmla="*/ 62136 h 1114900"/>
                <a:gd name="connsiteX0" fmla="*/ 0 w 1499601"/>
                <a:gd name="connsiteY0" fmla="*/ 1135656 h 1135656"/>
                <a:gd name="connsiteX1" fmla="*/ 666264 w 1499601"/>
                <a:gd name="connsiteY1" fmla="*/ 290844 h 1135656"/>
                <a:gd name="connsiteX2" fmla="*/ 1499601 w 1499601"/>
                <a:gd name="connsiteY2" fmla="*/ 58148 h 1135656"/>
                <a:gd name="connsiteX0" fmla="*/ 0 w 1499601"/>
                <a:gd name="connsiteY0" fmla="*/ 1077508 h 1077508"/>
                <a:gd name="connsiteX1" fmla="*/ 666264 w 1499601"/>
                <a:gd name="connsiteY1" fmla="*/ 232696 h 1077508"/>
                <a:gd name="connsiteX2" fmla="*/ 1499601 w 1499601"/>
                <a:gd name="connsiteY2" fmla="*/ 0 h 107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9601" h="1077508">
                  <a:moveTo>
                    <a:pt x="0" y="1077508"/>
                  </a:moveTo>
                  <a:cubicBezTo>
                    <a:pt x="177548" y="719343"/>
                    <a:pt x="402191" y="404443"/>
                    <a:pt x="666264" y="232696"/>
                  </a:cubicBezTo>
                  <a:cubicBezTo>
                    <a:pt x="930337" y="60949"/>
                    <a:pt x="1291839" y="11175"/>
                    <a:pt x="1499601" y="0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3790998" y="3015249"/>
              <a:ext cx="2695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</a:t>
              </a:r>
            </a:p>
          </p:txBody>
        </p:sp>
      </p:grpSp>
      <p:sp>
        <p:nvSpPr>
          <p:cNvPr id="84" name="Freeform 83"/>
          <p:cNvSpPr/>
          <p:nvPr/>
        </p:nvSpPr>
        <p:spPr bwMode="auto">
          <a:xfrm rot="8399485">
            <a:off x="4299656" y="3852430"/>
            <a:ext cx="255060" cy="257399"/>
          </a:xfrm>
          <a:custGeom>
            <a:avLst/>
            <a:gdLst>
              <a:gd name="connsiteX0" fmla="*/ 0 w 1292536"/>
              <a:gd name="connsiteY0" fmla="*/ 1911303 h 1911303"/>
              <a:gd name="connsiteX1" fmla="*/ 137504 w 1292536"/>
              <a:gd name="connsiteY1" fmla="*/ 721895 h 1911303"/>
              <a:gd name="connsiteX2" fmla="*/ 749396 w 1292536"/>
              <a:gd name="connsiteY2" fmla="*/ 137504 h 1911303"/>
              <a:gd name="connsiteX3" fmla="*/ 1292536 w 1292536"/>
              <a:gd name="connsiteY3" fmla="*/ 0 h 1911303"/>
              <a:gd name="connsiteX0" fmla="*/ 11065 w 1303601"/>
              <a:gd name="connsiteY0" fmla="*/ 1911303 h 1911303"/>
              <a:gd name="connsiteX1" fmla="*/ 148569 w 1303601"/>
              <a:gd name="connsiteY1" fmla="*/ 721895 h 1911303"/>
              <a:gd name="connsiteX2" fmla="*/ 1303601 w 1303601"/>
              <a:gd name="connsiteY2" fmla="*/ 0 h 1911303"/>
              <a:gd name="connsiteX0" fmla="*/ 0 w 1292536"/>
              <a:gd name="connsiteY0" fmla="*/ 1911303 h 1911303"/>
              <a:gd name="connsiteX1" fmla="*/ 281883 w 1292536"/>
              <a:gd name="connsiteY1" fmla="*/ 563765 h 1911303"/>
              <a:gd name="connsiteX2" fmla="*/ 1292536 w 1292536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0 w 1595044"/>
              <a:gd name="connsiteY0" fmla="*/ 1429581 h 1429581"/>
              <a:gd name="connsiteX1" fmla="*/ 281883 w 1595044"/>
              <a:gd name="connsiteY1" fmla="*/ 82043 h 1429581"/>
              <a:gd name="connsiteX2" fmla="*/ 1595044 w 1595044"/>
              <a:gd name="connsiteY2" fmla="*/ 102669 h 1429581"/>
              <a:gd name="connsiteX0" fmla="*/ 0 w 1595044"/>
              <a:gd name="connsiteY0" fmla="*/ 1484565 h 1484565"/>
              <a:gd name="connsiteX1" fmla="*/ 281883 w 1595044"/>
              <a:gd name="connsiteY1" fmla="*/ 137027 h 1484565"/>
              <a:gd name="connsiteX2" fmla="*/ 1595044 w 1595044"/>
              <a:gd name="connsiteY2" fmla="*/ 157653 h 1484565"/>
              <a:gd name="connsiteX0" fmla="*/ 0 w 1595044"/>
              <a:gd name="connsiteY0" fmla="*/ 1380248 h 1380248"/>
              <a:gd name="connsiteX1" fmla="*/ 391886 w 1595044"/>
              <a:gd name="connsiteY1" fmla="*/ 362719 h 1380248"/>
              <a:gd name="connsiteX2" fmla="*/ 1595044 w 1595044"/>
              <a:gd name="connsiteY2" fmla="*/ 53336 h 1380248"/>
              <a:gd name="connsiteX0" fmla="*/ 0 w 1595044"/>
              <a:gd name="connsiteY0" fmla="*/ 1326912 h 1326912"/>
              <a:gd name="connsiteX1" fmla="*/ 391886 w 1595044"/>
              <a:gd name="connsiteY1" fmla="*/ 309383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05667"/>
              <a:gd name="connsiteY0" fmla="*/ 1292537 h 1292537"/>
              <a:gd name="connsiteX1" fmla="*/ 433137 w 1505667"/>
              <a:gd name="connsiteY1" fmla="*/ 440013 h 1292537"/>
              <a:gd name="connsiteX2" fmla="*/ 1505667 w 1505667"/>
              <a:gd name="connsiteY2" fmla="*/ 0 h 1292537"/>
              <a:gd name="connsiteX0" fmla="*/ 0 w 1046362"/>
              <a:gd name="connsiteY0" fmla="*/ 1490854 h 1490854"/>
              <a:gd name="connsiteX1" fmla="*/ 433137 w 1046362"/>
              <a:gd name="connsiteY1" fmla="*/ 638330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257263 w 1046362"/>
              <a:gd name="connsiteY1" fmla="*/ 494427 h 1490854"/>
              <a:gd name="connsiteX2" fmla="*/ 1046362 w 1046362"/>
              <a:gd name="connsiteY2" fmla="*/ 0 h 1490854"/>
              <a:gd name="connsiteX0" fmla="*/ 0 w 1513248"/>
              <a:gd name="connsiteY0" fmla="*/ 1048278 h 1048278"/>
              <a:gd name="connsiteX1" fmla="*/ 257263 w 1513248"/>
              <a:gd name="connsiteY1" fmla="*/ 51851 h 1048278"/>
              <a:gd name="connsiteX2" fmla="*/ 1513248 w 1513248"/>
              <a:gd name="connsiteY2" fmla="*/ 77986 h 1048278"/>
              <a:gd name="connsiteX0" fmla="*/ 0 w 1513248"/>
              <a:gd name="connsiteY0" fmla="*/ 1356322 h 1356322"/>
              <a:gd name="connsiteX1" fmla="*/ 257263 w 1513248"/>
              <a:gd name="connsiteY1" fmla="*/ 359895 h 1356322"/>
              <a:gd name="connsiteX2" fmla="*/ 1513248 w 1513248"/>
              <a:gd name="connsiteY2" fmla="*/ 386030 h 1356322"/>
              <a:gd name="connsiteX0" fmla="*/ 0 w 1513248"/>
              <a:gd name="connsiteY0" fmla="*/ 1487131 h 1487131"/>
              <a:gd name="connsiteX1" fmla="*/ 542948 w 1513248"/>
              <a:gd name="connsiteY1" fmla="*/ 177570 h 1487131"/>
              <a:gd name="connsiteX2" fmla="*/ 1513248 w 1513248"/>
              <a:gd name="connsiteY2" fmla="*/ 516839 h 1487131"/>
              <a:gd name="connsiteX0" fmla="*/ 0 w 1481271"/>
              <a:gd name="connsiteY0" fmla="*/ 1541224 h 1541224"/>
              <a:gd name="connsiteX1" fmla="*/ 542948 w 1481271"/>
              <a:gd name="connsiteY1" fmla="*/ 231663 h 1541224"/>
              <a:gd name="connsiteX2" fmla="*/ 1481271 w 1481271"/>
              <a:gd name="connsiteY2" fmla="*/ 475310 h 1541224"/>
              <a:gd name="connsiteX0" fmla="*/ 0 w 1481271"/>
              <a:gd name="connsiteY0" fmla="*/ 1437657 h 1437657"/>
              <a:gd name="connsiteX1" fmla="*/ 542948 w 1481271"/>
              <a:gd name="connsiteY1" fmla="*/ 128096 h 1437657"/>
              <a:gd name="connsiteX2" fmla="*/ 1481271 w 1481271"/>
              <a:gd name="connsiteY2" fmla="*/ 371743 h 1437657"/>
              <a:gd name="connsiteX0" fmla="*/ 0 w 1513553"/>
              <a:gd name="connsiteY0" fmla="*/ 1431752 h 1431752"/>
              <a:gd name="connsiteX1" fmla="*/ 542948 w 1513553"/>
              <a:gd name="connsiteY1" fmla="*/ 122191 h 1431752"/>
              <a:gd name="connsiteX2" fmla="*/ 1513553 w 1513553"/>
              <a:gd name="connsiteY2" fmla="*/ 378988 h 1431752"/>
              <a:gd name="connsiteX0" fmla="*/ 0 w 1513553"/>
              <a:gd name="connsiteY0" fmla="*/ 1328100 h 1328100"/>
              <a:gd name="connsiteX1" fmla="*/ 679770 w 1513553"/>
              <a:gd name="connsiteY1" fmla="*/ 222236 h 1328100"/>
              <a:gd name="connsiteX2" fmla="*/ 1513553 w 1513553"/>
              <a:gd name="connsiteY2" fmla="*/ 275336 h 1328100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165617 h 1165617"/>
              <a:gd name="connsiteX1" fmla="*/ 560493 w 1513553"/>
              <a:gd name="connsiteY1" fmla="*/ 145549 h 1165617"/>
              <a:gd name="connsiteX2" fmla="*/ 1513553 w 1513553"/>
              <a:gd name="connsiteY2" fmla="*/ 112853 h 1165617"/>
              <a:gd name="connsiteX0" fmla="*/ 0 w 1144130"/>
              <a:gd name="connsiteY0" fmla="*/ 1146375 h 1146375"/>
              <a:gd name="connsiteX1" fmla="*/ 560493 w 1144130"/>
              <a:gd name="connsiteY1" fmla="*/ 126307 h 1146375"/>
              <a:gd name="connsiteX2" fmla="*/ 1144131 w 1144130"/>
              <a:gd name="connsiteY2" fmla="*/ 126267 h 1146375"/>
              <a:gd name="connsiteX0" fmla="*/ 0 w 1144132"/>
              <a:gd name="connsiteY0" fmla="*/ 1080349 h 1080349"/>
              <a:gd name="connsiteX1" fmla="*/ 473790 w 1144132"/>
              <a:gd name="connsiteY1" fmla="*/ 278032 h 1080349"/>
              <a:gd name="connsiteX2" fmla="*/ 1144131 w 1144132"/>
              <a:gd name="connsiteY2" fmla="*/ 60241 h 1080349"/>
              <a:gd name="connsiteX0" fmla="*/ 0 w 1144130"/>
              <a:gd name="connsiteY0" fmla="*/ 1024993 h 1024993"/>
              <a:gd name="connsiteX1" fmla="*/ 473790 w 1144130"/>
              <a:gd name="connsiteY1" fmla="*/ 222676 h 1024993"/>
              <a:gd name="connsiteX2" fmla="*/ 1144131 w 1144130"/>
              <a:gd name="connsiteY2" fmla="*/ 4885 h 1024993"/>
              <a:gd name="connsiteX0" fmla="*/ 0 w 1144130"/>
              <a:gd name="connsiteY0" fmla="*/ 1022169 h 1022169"/>
              <a:gd name="connsiteX1" fmla="*/ 277022 w 1144130"/>
              <a:gd name="connsiteY1" fmla="*/ 359676 h 1022169"/>
              <a:gd name="connsiteX2" fmla="*/ 1144131 w 1144130"/>
              <a:gd name="connsiteY2" fmla="*/ 2061 h 1022169"/>
              <a:gd name="connsiteX0" fmla="*/ 0 w 1144130"/>
              <a:gd name="connsiteY0" fmla="*/ 1022331 h 1022331"/>
              <a:gd name="connsiteX1" fmla="*/ 323944 w 1144130"/>
              <a:gd name="connsiteY1" fmla="*/ 342428 h 1022331"/>
              <a:gd name="connsiteX2" fmla="*/ 1144131 w 1144130"/>
              <a:gd name="connsiteY2" fmla="*/ 2223 h 1022331"/>
              <a:gd name="connsiteX0" fmla="*/ 0 w 1144130"/>
              <a:gd name="connsiteY0" fmla="*/ 1023806 h 1023806"/>
              <a:gd name="connsiteX1" fmla="*/ 190747 w 1144130"/>
              <a:gd name="connsiteY1" fmla="*/ 255165 h 1023806"/>
              <a:gd name="connsiteX2" fmla="*/ 1144131 w 1144130"/>
              <a:gd name="connsiteY2" fmla="*/ 3698 h 1023806"/>
              <a:gd name="connsiteX0" fmla="*/ 1 w 1164020"/>
              <a:gd name="connsiteY0" fmla="*/ 944714 h 944716"/>
              <a:gd name="connsiteX1" fmla="*/ 210637 w 1164020"/>
              <a:gd name="connsiteY1" fmla="*/ 254849 h 944716"/>
              <a:gd name="connsiteX2" fmla="*/ 1164021 w 1164020"/>
              <a:gd name="connsiteY2" fmla="*/ 3382 h 944716"/>
              <a:gd name="connsiteX0" fmla="*/ 27476 w 1191495"/>
              <a:gd name="connsiteY0" fmla="*/ 944714 h 944713"/>
              <a:gd name="connsiteX1" fmla="*/ 238112 w 1191495"/>
              <a:gd name="connsiteY1" fmla="*/ 254849 h 944713"/>
              <a:gd name="connsiteX2" fmla="*/ 1191496 w 1191495"/>
              <a:gd name="connsiteY2" fmla="*/ 3382 h 944713"/>
              <a:gd name="connsiteX0" fmla="*/ 27476 w 1191495"/>
              <a:gd name="connsiteY0" fmla="*/ 978954 h 978953"/>
              <a:gd name="connsiteX1" fmla="*/ 238112 w 1191495"/>
              <a:gd name="connsiteY1" fmla="*/ 289089 h 978953"/>
              <a:gd name="connsiteX2" fmla="*/ 1191496 w 1191495"/>
              <a:gd name="connsiteY2" fmla="*/ 37622 h 978953"/>
              <a:gd name="connsiteX0" fmla="*/ 18901 w 1182920"/>
              <a:gd name="connsiteY0" fmla="*/ 986824 h 986823"/>
              <a:gd name="connsiteX1" fmla="*/ 312782 w 1182920"/>
              <a:gd name="connsiteY1" fmla="*/ 237750 h 986823"/>
              <a:gd name="connsiteX2" fmla="*/ 1182921 w 1182920"/>
              <a:gd name="connsiteY2" fmla="*/ 45492 h 986823"/>
              <a:gd name="connsiteX0" fmla="*/ 22376 w 1186395"/>
              <a:gd name="connsiteY0" fmla="*/ 981411 h 981410"/>
              <a:gd name="connsiteX1" fmla="*/ 275612 w 1186395"/>
              <a:gd name="connsiteY1" fmla="*/ 270776 h 981410"/>
              <a:gd name="connsiteX2" fmla="*/ 1186396 w 1186395"/>
              <a:gd name="connsiteY2" fmla="*/ 40079 h 981410"/>
              <a:gd name="connsiteX0" fmla="*/ 19035 w 1183054"/>
              <a:gd name="connsiteY0" fmla="*/ 971342 h 971341"/>
              <a:gd name="connsiteX1" fmla="*/ 311103 w 1183054"/>
              <a:gd name="connsiteY1" fmla="*/ 366094 h 971341"/>
              <a:gd name="connsiteX2" fmla="*/ 1183055 w 1183054"/>
              <a:gd name="connsiteY2" fmla="*/ 30010 h 971341"/>
              <a:gd name="connsiteX0" fmla="*/ 19035 w 1121389"/>
              <a:gd name="connsiteY0" fmla="*/ 917908 h 917907"/>
              <a:gd name="connsiteX1" fmla="*/ 311103 w 1121389"/>
              <a:gd name="connsiteY1" fmla="*/ 312660 h 917907"/>
              <a:gd name="connsiteX2" fmla="*/ 1121387 w 1121389"/>
              <a:gd name="connsiteY2" fmla="*/ 34895 h 917907"/>
              <a:gd name="connsiteX0" fmla="*/ 19035 w 1121389"/>
              <a:gd name="connsiteY0" fmla="*/ 883013 h 883012"/>
              <a:gd name="connsiteX1" fmla="*/ 311103 w 1121389"/>
              <a:gd name="connsiteY1" fmla="*/ 277765 h 883012"/>
              <a:gd name="connsiteX2" fmla="*/ 1121387 w 1121389"/>
              <a:gd name="connsiteY2" fmla="*/ 0 h 883012"/>
              <a:gd name="connsiteX0" fmla="*/ 1 w 1102355"/>
              <a:gd name="connsiteY0" fmla="*/ 883013 h 883012"/>
              <a:gd name="connsiteX1" fmla="*/ 292069 w 1102355"/>
              <a:gd name="connsiteY1" fmla="*/ 277765 h 883012"/>
              <a:gd name="connsiteX2" fmla="*/ 1102353 w 1102355"/>
              <a:gd name="connsiteY2" fmla="*/ 0 h 883012"/>
              <a:gd name="connsiteX0" fmla="*/ 1 w 1102355"/>
              <a:gd name="connsiteY0" fmla="*/ 883013 h 883012"/>
              <a:gd name="connsiteX1" fmla="*/ 336155 w 1102355"/>
              <a:gd name="connsiteY1" fmla="*/ 307135 h 883012"/>
              <a:gd name="connsiteX2" fmla="*/ 1102353 w 1102355"/>
              <a:gd name="connsiteY2" fmla="*/ 0 h 88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2355" h="883012">
                <a:moveTo>
                  <a:pt x="1" y="883013"/>
                </a:moveTo>
                <a:cubicBezTo>
                  <a:pt x="36870" y="662568"/>
                  <a:pt x="142152" y="464024"/>
                  <a:pt x="336155" y="307135"/>
                </a:cubicBezTo>
                <a:cubicBezTo>
                  <a:pt x="530158" y="150246"/>
                  <a:pt x="726662" y="58424"/>
                  <a:pt x="1102353" y="0"/>
                </a:cubicBez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headEnd type="oval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grpSp>
        <p:nvGrpSpPr>
          <p:cNvPr id="147" name="Group 146"/>
          <p:cNvGrpSpPr/>
          <p:nvPr/>
        </p:nvGrpSpPr>
        <p:grpSpPr>
          <a:xfrm>
            <a:off x="3152535" y="2690806"/>
            <a:ext cx="422876" cy="562190"/>
            <a:chOff x="3423463" y="2690806"/>
            <a:chExt cx="422876" cy="562190"/>
          </a:xfrm>
        </p:grpSpPr>
        <p:sp>
          <p:nvSpPr>
            <p:cNvPr id="90" name="Freeform 89"/>
            <p:cNvSpPr/>
            <p:nvPr/>
          </p:nvSpPr>
          <p:spPr bwMode="auto">
            <a:xfrm rot="15985676" flipV="1">
              <a:off x="3353806" y="2760463"/>
              <a:ext cx="562190" cy="422876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65617 h 1165617"/>
                <a:gd name="connsiteX1" fmla="*/ 560493 w 1513553"/>
                <a:gd name="connsiteY1" fmla="*/ 145549 h 1165617"/>
                <a:gd name="connsiteX2" fmla="*/ 1513553 w 1513553"/>
                <a:gd name="connsiteY2" fmla="*/ 112853 h 1165617"/>
                <a:gd name="connsiteX0" fmla="*/ 0 w 1144130"/>
                <a:gd name="connsiteY0" fmla="*/ 1146375 h 1146375"/>
                <a:gd name="connsiteX1" fmla="*/ 560493 w 1144130"/>
                <a:gd name="connsiteY1" fmla="*/ 126307 h 1146375"/>
                <a:gd name="connsiteX2" fmla="*/ 1144131 w 1144130"/>
                <a:gd name="connsiteY2" fmla="*/ 126267 h 1146375"/>
                <a:gd name="connsiteX0" fmla="*/ 0 w 1144132"/>
                <a:gd name="connsiteY0" fmla="*/ 1080349 h 1080349"/>
                <a:gd name="connsiteX1" fmla="*/ 473790 w 1144132"/>
                <a:gd name="connsiteY1" fmla="*/ 278032 h 1080349"/>
                <a:gd name="connsiteX2" fmla="*/ 1144131 w 1144132"/>
                <a:gd name="connsiteY2" fmla="*/ 60241 h 1080349"/>
                <a:gd name="connsiteX0" fmla="*/ 0 w 1144130"/>
                <a:gd name="connsiteY0" fmla="*/ 1024993 h 1024993"/>
                <a:gd name="connsiteX1" fmla="*/ 473790 w 1144130"/>
                <a:gd name="connsiteY1" fmla="*/ 222676 h 1024993"/>
                <a:gd name="connsiteX2" fmla="*/ 1144131 w 1144130"/>
                <a:gd name="connsiteY2" fmla="*/ 4885 h 102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4130" h="1024993">
                  <a:moveTo>
                    <a:pt x="0" y="1024993"/>
                  </a:moveTo>
                  <a:cubicBezTo>
                    <a:pt x="55742" y="640421"/>
                    <a:pt x="283102" y="392694"/>
                    <a:pt x="473790" y="222676"/>
                  </a:cubicBezTo>
                  <a:cubicBezTo>
                    <a:pt x="664479" y="52658"/>
                    <a:pt x="867400" y="-20420"/>
                    <a:pt x="1144131" y="4885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3501964" y="2862851"/>
              <a:ext cx="2695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</a:t>
              </a: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2851533" y="3955224"/>
            <a:ext cx="578241" cy="593131"/>
            <a:chOff x="3122461" y="3955224"/>
            <a:chExt cx="578241" cy="593131"/>
          </a:xfrm>
        </p:grpSpPr>
        <p:sp>
          <p:nvSpPr>
            <p:cNvPr id="85" name="Freeform 84"/>
            <p:cNvSpPr/>
            <p:nvPr/>
          </p:nvSpPr>
          <p:spPr bwMode="auto">
            <a:xfrm rot="15985676">
              <a:off x="3148832" y="3996485"/>
              <a:ext cx="593131" cy="510609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65617 h 1165617"/>
                <a:gd name="connsiteX1" fmla="*/ 560493 w 1513553"/>
                <a:gd name="connsiteY1" fmla="*/ 145549 h 1165617"/>
                <a:gd name="connsiteX2" fmla="*/ 1513553 w 1513553"/>
                <a:gd name="connsiteY2" fmla="*/ 112853 h 1165617"/>
                <a:gd name="connsiteX0" fmla="*/ 0 w 1144130"/>
                <a:gd name="connsiteY0" fmla="*/ 1146375 h 1146375"/>
                <a:gd name="connsiteX1" fmla="*/ 560493 w 1144130"/>
                <a:gd name="connsiteY1" fmla="*/ 126307 h 1146375"/>
                <a:gd name="connsiteX2" fmla="*/ 1144131 w 1144130"/>
                <a:gd name="connsiteY2" fmla="*/ 126267 h 1146375"/>
                <a:gd name="connsiteX0" fmla="*/ 0 w 1144132"/>
                <a:gd name="connsiteY0" fmla="*/ 1080349 h 1080349"/>
                <a:gd name="connsiteX1" fmla="*/ 473790 w 1144132"/>
                <a:gd name="connsiteY1" fmla="*/ 278032 h 1080349"/>
                <a:gd name="connsiteX2" fmla="*/ 1144131 w 1144132"/>
                <a:gd name="connsiteY2" fmla="*/ 60241 h 1080349"/>
                <a:gd name="connsiteX0" fmla="*/ 0 w 1144130"/>
                <a:gd name="connsiteY0" fmla="*/ 1024993 h 1024993"/>
                <a:gd name="connsiteX1" fmla="*/ 473790 w 1144130"/>
                <a:gd name="connsiteY1" fmla="*/ 222676 h 1024993"/>
                <a:gd name="connsiteX2" fmla="*/ 1144131 w 1144130"/>
                <a:gd name="connsiteY2" fmla="*/ 4885 h 102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4130" h="1024993">
                  <a:moveTo>
                    <a:pt x="0" y="1024993"/>
                  </a:moveTo>
                  <a:cubicBezTo>
                    <a:pt x="55742" y="640421"/>
                    <a:pt x="283102" y="392694"/>
                    <a:pt x="473790" y="222676"/>
                  </a:cubicBezTo>
                  <a:cubicBezTo>
                    <a:pt x="664479" y="52658"/>
                    <a:pt x="867400" y="-20420"/>
                    <a:pt x="1144131" y="4885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3122461" y="424758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 smtClean="0">
                  <a:solidFill>
                    <a:schemeClr val="bg1"/>
                  </a:solidFill>
                </a:rPr>
                <a:t>1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680084" y="2635377"/>
            <a:ext cx="841925" cy="1290477"/>
            <a:chOff x="951012" y="2635377"/>
            <a:chExt cx="841925" cy="1290477"/>
          </a:xfrm>
        </p:grpSpPr>
        <p:sp>
          <p:nvSpPr>
            <p:cNvPr id="165" name="Freeform 164"/>
            <p:cNvSpPr/>
            <p:nvPr/>
          </p:nvSpPr>
          <p:spPr bwMode="auto">
            <a:xfrm rot="18196363">
              <a:off x="836641" y="2969559"/>
              <a:ext cx="1290477" cy="622114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3553" h="1431752">
                  <a:moveTo>
                    <a:pt x="0" y="1431752"/>
                  </a:moveTo>
                  <a:cubicBezTo>
                    <a:pt x="6302" y="984864"/>
                    <a:pt x="290689" y="297652"/>
                    <a:pt x="542948" y="122191"/>
                  </a:cubicBezTo>
                  <a:cubicBezTo>
                    <a:pt x="795207" y="-53270"/>
                    <a:pt x="1185149" y="-95448"/>
                    <a:pt x="1513553" y="378988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951012" y="2885709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 smtClean="0">
                  <a:solidFill>
                    <a:schemeClr val="bg1"/>
                  </a:solidFill>
                </a:rPr>
                <a:t>5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8" name="Freeform 167"/>
          <p:cNvSpPr/>
          <p:nvPr/>
        </p:nvSpPr>
        <p:spPr bwMode="auto">
          <a:xfrm rot="11623248" flipV="1">
            <a:off x="3490059" y="2751234"/>
            <a:ext cx="1054760" cy="924979"/>
          </a:xfrm>
          <a:custGeom>
            <a:avLst/>
            <a:gdLst>
              <a:gd name="connsiteX0" fmla="*/ 0 w 1292536"/>
              <a:gd name="connsiteY0" fmla="*/ 1911303 h 1911303"/>
              <a:gd name="connsiteX1" fmla="*/ 137504 w 1292536"/>
              <a:gd name="connsiteY1" fmla="*/ 721895 h 1911303"/>
              <a:gd name="connsiteX2" fmla="*/ 749396 w 1292536"/>
              <a:gd name="connsiteY2" fmla="*/ 137504 h 1911303"/>
              <a:gd name="connsiteX3" fmla="*/ 1292536 w 1292536"/>
              <a:gd name="connsiteY3" fmla="*/ 0 h 1911303"/>
              <a:gd name="connsiteX0" fmla="*/ 11065 w 1303601"/>
              <a:gd name="connsiteY0" fmla="*/ 1911303 h 1911303"/>
              <a:gd name="connsiteX1" fmla="*/ 148569 w 1303601"/>
              <a:gd name="connsiteY1" fmla="*/ 721895 h 1911303"/>
              <a:gd name="connsiteX2" fmla="*/ 1303601 w 1303601"/>
              <a:gd name="connsiteY2" fmla="*/ 0 h 1911303"/>
              <a:gd name="connsiteX0" fmla="*/ 0 w 1292536"/>
              <a:gd name="connsiteY0" fmla="*/ 1911303 h 1911303"/>
              <a:gd name="connsiteX1" fmla="*/ 281883 w 1292536"/>
              <a:gd name="connsiteY1" fmla="*/ 563765 h 1911303"/>
              <a:gd name="connsiteX2" fmla="*/ 1292536 w 1292536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0 w 1595044"/>
              <a:gd name="connsiteY0" fmla="*/ 1429581 h 1429581"/>
              <a:gd name="connsiteX1" fmla="*/ 281883 w 1595044"/>
              <a:gd name="connsiteY1" fmla="*/ 82043 h 1429581"/>
              <a:gd name="connsiteX2" fmla="*/ 1595044 w 1595044"/>
              <a:gd name="connsiteY2" fmla="*/ 102669 h 1429581"/>
              <a:gd name="connsiteX0" fmla="*/ 0 w 1595044"/>
              <a:gd name="connsiteY0" fmla="*/ 1484565 h 1484565"/>
              <a:gd name="connsiteX1" fmla="*/ 281883 w 1595044"/>
              <a:gd name="connsiteY1" fmla="*/ 137027 h 1484565"/>
              <a:gd name="connsiteX2" fmla="*/ 1595044 w 1595044"/>
              <a:gd name="connsiteY2" fmla="*/ 157653 h 1484565"/>
              <a:gd name="connsiteX0" fmla="*/ 0 w 1595044"/>
              <a:gd name="connsiteY0" fmla="*/ 1380248 h 1380248"/>
              <a:gd name="connsiteX1" fmla="*/ 391886 w 1595044"/>
              <a:gd name="connsiteY1" fmla="*/ 362719 h 1380248"/>
              <a:gd name="connsiteX2" fmla="*/ 1595044 w 1595044"/>
              <a:gd name="connsiteY2" fmla="*/ 53336 h 1380248"/>
              <a:gd name="connsiteX0" fmla="*/ 0 w 1595044"/>
              <a:gd name="connsiteY0" fmla="*/ 1326912 h 1326912"/>
              <a:gd name="connsiteX1" fmla="*/ 391886 w 1595044"/>
              <a:gd name="connsiteY1" fmla="*/ 309383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05667"/>
              <a:gd name="connsiteY0" fmla="*/ 1292537 h 1292537"/>
              <a:gd name="connsiteX1" fmla="*/ 433137 w 1505667"/>
              <a:gd name="connsiteY1" fmla="*/ 440013 h 1292537"/>
              <a:gd name="connsiteX2" fmla="*/ 1505667 w 1505667"/>
              <a:gd name="connsiteY2" fmla="*/ 0 h 1292537"/>
              <a:gd name="connsiteX0" fmla="*/ 0 w 1046362"/>
              <a:gd name="connsiteY0" fmla="*/ 1490854 h 1490854"/>
              <a:gd name="connsiteX1" fmla="*/ 433137 w 1046362"/>
              <a:gd name="connsiteY1" fmla="*/ 638330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257263 w 1046362"/>
              <a:gd name="connsiteY1" fmla="*/ 494427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257263 w 1046362"/>
              <a:gd name="connsiteY1" fmla="*/ 494427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473020 w 1046362"/>
              <a:gd name="connsiteY1" fmla="*/ 387633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473020 w 1046362"/>
              <a:gd name="connsiteY1" fmla="*/ 387633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441458 w 1046362"/>
              <a:gd name="connsiteY1" fmla="*/ 359512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483574 w 1046362"/>
              <a:gd name="connsiteY1" fmla="*/ 407072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362205 w 1046362"/>
              <a:gd name="connsiteY1" fmla="*/ 275559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362205 w 1046362"/>
              <a:gd name="connsiteY1" fmla="*/ 275559 h 1490854"/>
              <a:gd name="connsiteX2" fmla="*/ 1046362 w 1046362"/>
              <a:gd name="connsiteY2" fmla="*/ 0 h 1490854"/>
              <a:gd name="connsiteX0" fmla="*/ 0 w 1020808"/>
              <a:gd name="connsiteY0" fmla="*/ 1448882 h 1448882"/>
              <a:gd name="connsiteX1" fmla="*/ 362205 w 1020808"/>
              <a:gd name="connsiteY1" fmla="*/ 233587 h 1448882"/>
              <a:gd name="connsiteX2" fmla="*/ 1020808 w 1020808"/>
              <a:gd name="connsiteY2" fmla="*/ -1 h 1448882"/>
              <a:gd name="connsiteX0" fmla="*/ 0 w 1020808"/>
              <a:gd name="connsiteY0" fmla="*/ 1461684 h 1461684"/>
              <a:gd name="connsiteX1" fmla="*/ 362205 w 1020808"/>
              <a:gd name="connsiteY1" fmla="*/ 246389 h 1461684"/>
              <a:gd name="connsiteX2" fmla="*/ 1020808 w 1020808"/>
              <a:gd name="connsiteY2" fmla="*/ 12801 h 1461684"/>
              <a:gd name="connsiteX0" fmla="*/ 0 w 1020808"/>
              <a:gd name="connsiteY0" fmla="*/ 1454972 h 1454972"/>
              <a:gd name="connsiteX1" fmla="*/ 282014 w 1020808"/>
              <a:gd name="connsiteY1" fmla="*/ 327565 h 1454972"/>
              <a:gd name="connsiteX2" fmla="*/ 1020808 w 1020808"/>
              <a:gd name="connsiteY2" fmla="*/ 6089 h 1454972"/>
              <a:gd name="connsiteX0" fmla="*/ 0 w 1020808"/>
              <a:gd name="connsiteY0" fmla="*/ 1454254 h 1454254"/>
              <a:gd name="connsiteX1" fmla="*/ 305757 w 1020808"/>
              <a:gd name="connsiteY1" fmla="*/ 347145 h 1454254"/>
              <a:gd name="connsiteX2" fmla="*/ 1020808 w 1020808"/>
              <a:gd name="connsiteY2" fmla="*/ 5371 h 1454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0808" h="1454254">
                <a:moveTo>
                  <a:pt x="0" y="1454254"/>
                </a:moveTo>
                <a:cubicBezTo>
                  <a:pt x="14402" y="1017166"/>
                  <a:pt x="131363" y="595621"/>
                  <a:pt x="305757" y="347145"/>
                </a:cubicBezTo>
                <a:cubicBezTo>
                  <a:pt x="480151" y="98669"/>
                  <a:pt x="793382" y="-28420"/>
                  <a:pt x="1020808" y="5371"/>
                </a:cubicBez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headEnd type="oval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4066583" y="2916923"/>
            <a:ext cx="269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6</a:t>
            </a:r>
          </a:p>
        </p:txBody>
      </p:sp>
      <p:grpSp>
        <p:nvGrpSpPr>
          <p:cNvPr id="172" name="Group 171"/>
          <p:cNvGrpSpPr/>
          <p:nvPr/>
        </p:nvGrpSpPr>
        <p:grpSpPr>
          <a:xfrm>
            <a:off x="2332374" y="2659149"/>
            <a:ext cx="965468" cy="343436"/>
            <a:chOff x="2603302" y="2659149"/>
            <a:chExt cx="965468" cy="343436"/>
          </a:xfrm>
        </p:grpSpPr>
        <p:sp>
          <p:nvSpPr>
            <p:cNvPr id="170" name="Freeform 169"/>
            <p:cNvSpPr/>
            <p:nvPr/>
          </p:nvSpPr>
          <p:spPr bwMode="auto">
            <a:xfrm rot="2135407" flipV="1">
              <a:off x="2603302" y="2659149"/>
              <a:ext cx="965468" cy="343436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91105 h 1191105"/>
                <a:gd name="connsiteX1" fmla="*/ 679770 w 1513553"/>
                <a:gd name="connsiteY1" fmla="*/ 85241 h 1191105"/>
                <a:gd name="connsiteX2" fmla="*/ 1513553 w 1513553"/>
                <a:gd name="connsiteY2" fmla="*/ 138341 h 1191105"/>
                <a:gd name="connsiteX0" fmla="*/ 0 w 1513553"/>
                <a:gd name="connsiteY0" fmla="*/ 1150915 h 1150915"/>
                <a:gd name="connsiteX1" fmla="*/ 622289 w 1513553"/>
                <a:gd name="connsiteY1" fmla="*/ 128794 h 1150915"/>
                <a:gd name="connsiteX2" fmla="*/ 1513553 w 1513553"/>
                <a:gd name="connsiteY2" fmla="*/ 98151 h 1150915"/>
                <a:gd name="connsiteX0" fmla="*/ 0 w 1513553"/>
                <a:gd name="connsiteY0" fmla="*/ 1144674 h 1144674"/>
                <a:gd name="connsiteX1" fmla="*/ 629505 w 1513553"/>
                <a:gd name="connsiteY1" fmla="*/ 139856 h 1144674"/>
                <a:gd name="connsiteX2" fmla="*/ 1513553 w 1513553"/>
                <a:gd name="connsiteY2" fmla="*/ 91910 h 1144674"/>
                <a:gd name="connsiteX0" fmla="*/ 0 w 1513553"/>
                <a:gd name="connsiteY0" fmla="*/ 1157984 h 1157984"/>
                <a:gd name="connsiteX1" fmla="*/ 629505 w 1513553"/>
                <a:gd name="connsiteY1" fmla="*/ 153166 h 1157984"/>
                <a:gd name="connsiteX2" fmla="*/ 1513553 w 1513553"/>
                <a:gd name="connsiteY2" fmla="*/ 105220 h 1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3553" h="1157984">
                  <a:moveTo>
                    <a:pt x="0" y="1157984"/>
                  </a:moveTo>
                  <a:cubicBezTo>
                    <a:pt x="55742" y="773412"/>
                    <a:pt x="365432" y="324913"/>
                    <a:pt x="629505" y="153166"/>
                  </a:cubicBezTo>
                  <a:cubicBezTo>
                    <a:pt x="893578" y="-18581"/>
                    <a:pt x="1181421" y="-61515"/>
                    <a:pt x="1513553" y="105220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2956736" y="267817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schemeClr val="bg1"/>
                  </a:solidFill>
                </a:rPr>
                <a:t>5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1174278" y="3401992"/>
            <a:ext cx="763743" cy="665364"/>
            <a:chOff x="1174278" y="3401992"/>
            <a:chExt cx="763743" cy="665364"/>
          </a:xfrm>
        </p:grpSpPr>
        <p:sp>
          <p:nvSpPr>
            <p:cNvPr id="204" name="Freeform 203"/>
            <p:cNvSpPr/>
            <p:nvPr/>
          </p:nvSpPr>
          <p:spPr bwMode="auto">
            <a:xfrm rot="471593">
              <a:off x="1174278" y="3564746"/>
              <a:ext cx="763743" cy="502610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65617 h 1165617"/>
                <a:gd name="connsiteX1" fmla="*/ 560493 w 1513553"/>
                <a:gd name="connsiteY1" fmla="*/ 145549 h 1165617"/>
                <a:gd name="connsiteX2" fmla="*/ 1513553 w 1513553"/>
                <a:gd name="connsiteY2" fmla="*/ 112853 h 1165617"/>
                <a:gd name="connsiteX0" fmla="*/ 0 w 1144130"/>
                <a:gd name="connsiteY0" fmla="*/ 1146375 h 1146375"/>
                <a:gd name="connsiteX1" fmla="*/ 560493 w 1144130"/>
                <a:gd name="connsiteY1" fmla="*/ 126307 h 1146375"/>
                <a:gd name="connsiteX2" fmla="*/ 1144131 w 1144130"/>
                <a:gd name="connsiteY2" fmla="*/ 126267 h 1146375"/>
                <a:gd name="connsiteX0" fmla="*/ 0 w 1144132"/>
                <a:gd name="connsiteY0" fmla="*/ 1080349 h 1080349"/>
                <a:gd name="connsiteX1" fmla="*/ 473790 w 1144132"/>
                <a:gd name="connsiteY1" fmla="*/ 278032 h 1080349"/>
                <a:gd name="connsiteX2" fmla="*/ 1144131 w 1144132"/>
                <a:gd name="connsiteY2" fmla="*/ 60241 h 1080349"/>
                <a:gd name="connsiteX0" fmla="*/ 0 w 1144130"/>
                <a:gd name="connsiteY0" fmla="*/ 1024993 h 1024993"/>
                <a:gd name="connsiteX1" fmla="*/ 473790 w 1144130"/>
                <a:gd name="connsiteY1" fmla="*/ 222676 h 1024993"/>
                <a:gd name="connsiteX2" fmla="*/ 1144131 w 1144130"/>
                <a:gd name="connsiteY2" fmla="*/ 4885 h 102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4130" h="1024993">
                  <a:moveTo>
                    <a:pt x="0" y="1024993"/>
                  </a:moveTo>
                  <a:cubicBezTo>
                    <a:pt x="55742" y="640421"/>
                    <a:pt x="283102" y="392694"/>
                    <a:pt x="473790" y="222676"/>
                  </a:cubicBezTo>
                  <a:cubicBezTo>
                    <a:pt x="664479" y="52658"/>
                    <a:pt x="867400" y="-20420"/>
                    <a:pt x="1144131" y="4885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1336066" y="340199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 smtClean="0">
                  <a:solidFill>
                    <a:schemeClr val="bg1"/>
                  </a:solidFill>
                </a:rPr>
                <a:t>4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7" name="TextBox 206"/>
          <p:cNvSpPr txBox="1"/>
          <p:nvPr/>
        </p:nvSpPr>
        <p:spPr>
          <a:xfrm>
            <a:off x="2232878" y="389374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chemeClr val="bg1"/>
                </a:solidFill>
              </a:rPr>
              <a:t>7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1287000" y="290183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chemeClr val="bg1"/>
                </a:solidFill>
              </a:rPr>
              <a:t>6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grpSp>
        <p:nvGrpSpPr>
          <p:cNvPr id="239" name="Group 238"/>
          <p:cNvGrpSpPr/>
          <p:nvPr/>
        </p:nvGrpSpPr>
        <p:grpSpPr>
          <a:xfrm>
            <a:off x="1079386" y="2147779"/>
            <a:ext cx="3471444" cy="2738671"/>
            <a:chOff x="-1461261" y="3218384"/>
            <a:chExt cx="3471444" cy="2738671"/>
          </a:xfrm>
        </p:grpSpPr>
        <p:sp>
          <p:nvSpPr>
            <p:cNvPr id="240" name="Oval 239"/>
            <p:cNvSpPr/>
            <p:nvPr/>
          </p:nvSpPr>
          <p:spPr>
            <a:xfrm>
              <a:off x="563711" y="4297989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rgbClr val="00CC99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1" name="Oval 240"/>
            <p:cNvSpPr/>
            <p:nvPr/>
          </p:nvSpPr>
          <p:spPr>
            <a:xfrm>
              <a:off x="-581284" y="4645996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rgbClr val="00CC99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2" name="Oval 241"/>
            <p:cNvSpPr/>
            <p:nvPr/>
          </p:nvSpPr>
          <p:spPr>
            <a:xfrm>
              <a:off x="-70579" y="3427322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rgbClr val="00CC99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3" name="Oval 242"/>
            <p:cNvSpPr/>
            <p:nvPr/>
          </p:nvSpPr>
          <p:spPr>
            <a:xfrm>
              <a:off x="301386" y="4936711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rgbClr val="00CC99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4" name="Oval 243"/>
            <p:cNvSpPr/>
            <p:nvPr/>
          </p:nvSpPr>
          <p:spPr>
            <a:xfrm>
              <a:off x="-1099868" y="3676016"/>
              <a:ext cx="84871" cy="84871"/>
            </a:xfrm>
            <a:prstGeom prst="ellipse">
              <a:avLst/>
            </a:prstGeom>
            <a:solidFill>
              <a:srgbClr val="00CC99"/>
            </a:solidFill>
            <a:ln w="38100" cap="flat" cmpd="sng" algn="ctr">
              <a:solidFill>
                <a:srgbClr val="00CC99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5" name="Oval 244"/>
            <p:cNvSpPr/>
            <p:nvPr/>
          </p:nvSpPr>
          <p:spPr>
            <a:xfrm>
              <a:off x="951827" y="3654564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rgbClr val="00CC99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6" name="Oval 245"/>
            <p:cNvSpPr/>
            <p:nvPr/>
          </p:nvSpPr>
          <p:spPr>
            <a:xfrm>
              <a:off x="-1461261" y="5028702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rgbClr val="00CC99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7" name="Oval 246"/>
            <p:cNvSpPr/>
            <p:nvPr/>
          </p:nvSpPr>
          <p:spPr>
            <a:xfrm>
              <a:off x="-380756" y="5618516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rgbClr val="00CC99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8" name="Oval 247"/>
            <p:cNvSpPr/>
            <p:nvPr/>
          </p:nvSpPr>
          <p:spPr>
            <a:xfrm>
              <a:off x="858491" y="5562420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rgbClr val="00CC99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9" name="Oval 248"/>
            <p:cNvSpPr/>
            <p:nvPr/>
          </p:nvSpPr>
          <p:spPr>
            <a:xfrm>
              <a:off x="1788617" y="5227782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rgbClr val="00CC99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0" name="Oval 249"/>
            <p:cNvSpPr/>
            <p:nvPr/>
          </p:nvSpPr>
          <p:spPr>
            <a:xfrm>
              <a:off x="1838189" y="4812280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rgbClr val="00CC99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1" name="Freeform 250"/>
            <p:cNvSpPr/>
            <p:nvPr/>
          </p:nvSpPr>
          <p:spPr bwMode="auto">
            <a:xfrm rot="20015231" flipH="1">
              <a:off x="101742" y="3218384"/>
              <a:ext cx="781202" cy="682254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65617 h 1165617"/>
                <a:gd name="connsiteX1" fmla="*/ 560493 w 1513553"/>
                <a:gd name="connsiteY1" fmla="*/ 145549 h 1165617"/>
                <a:gd name="connsiteX2" fmla="*/ 1513553 w 1513553"/>
                <a:gd name="connsiteY2" fmla="*/ 112853 h 1165617"/>
                <a:gd name="connsiteX0" fmla="*/ 0 w 1144130"/>
                <a:gd name="connsiteY0" fmla="*/ 1146375 h 1146375"/>
                <a:gd name="connsiteX1" fmla="*/ 560493 w 1144130"/>
                <a:gd name="connsiteY1" fmla="*/ 126307 h 1146375"/>
                <a:gd name="connsiteX2" fmla="*/ 1144131 w 1144130"/>
                <a:gd name="connsiteY2" fmla="*/ 126267 h 1146375"/>
                <a:gd name="connsiteX0" fmla="*/ 0 w 1144132"/>
                <a:gd name="connsiteY0" fmla="*/ 1080349 h 1080349"/>
                <a:gd name="connsiteX1" fmla="*/ 473790 w 1144132"/>
                <a:gd name="connsiteY1" fmla="*/ 278032 h 1080349"/>
                <a:gd name="connsiteX2" fmla="*/ 1144131 w 1144132"/>
                <a:gd name="connsiteY2" fmla="*/ 60241 h 1080349"/>
                <a:gd name="connsiteX0" fmla="*/ 0 w 1144130"/>
                <a:gd name="connsiteY0" fmla="*/ 1024993 h 1024993"/>
                <a:gd name="connsiteX1" fmla="*/ 473790 w 1144130"/>
                <a:gd name="connsiteY1" fmla="*/ 222676 h 1024993"/>
                <a:gd name="connsiteX2" fmla="*/ 1144131 w 1144130"/>
                <a:gd name="connsiteY2" fmla="*/ 4885 h 1024993"/>
                <a:gd name="connsiteX0" fmla="*/ 0 w 1330859"/>
                <a:gd name="connsiteY0" fmla="*/ 980337 h 980337"/>
                <a:gd name="connsiteX1" fmla="*/ 473790 w 1330859"/>
                <a:gd name="connsiteY1" fmla="*/ 178020 h 980337"/>
                <a:gd name="connsiteX2" fmla="*/ 1330859 w 1330859"/>
                <a:gd name="connsiteY2" fmla="*/ 8422 h 980337"/>
                <a:gd name="connsiteX0" fmla="*/ 0 w 1364722"/>
                <a:gd name="connsiteY0" fmla="*/ 936237 h 936237"/>
                <a:gd name="connsiteX1" fmla="*/ 473790 w 1364722"/>
                <a:gd name="connsiteY1" fmla="*/ 133920 h 936237"/>
                <a:gd name="connsiteX2" fmla="*/ 1364723 w 1364722"/>
                <a:gd name="connsiteY2" fmla="*/ 19862 h 936237"/>
                <a:gd name="connsiteX0" fmla="*/ 0 w 1364724"/>
                <a:gd name="connsiteY0" fmla="*/ 1013408 h 1013408"/>
                <a:gd name="connsiteX1" fmla="*/ 473790 w 1364724"/>
                <a:gd name="connsiteY1" fmla="*/ 211091 h 1013408"/>
                <a:gd name="connsiteX2" fmla="*/ 1364723 w 1364724"/>
                <a:gd name="connsiteY2" fmla="*/ 97033 h 1013408"/>
                <a:gd name="connsiteX0" fmla="*/ 0 w 1364722"/>
                <a:gd name="connsiteY0" fmla="*/ 975307 h 975307"/>
                <a:gd name="connsiteX1" fmla="*/ 219338 w 1364722"/>
                <a:gd name="connsiteY1" fmla="*/ 386933 h 975307"/>
                <a:gd name="connsiteX2" fmla="*/ 1364723 w 1364722"/>
                <a:gd name="connsiteY2" fmla="*/ 58932 h 975307"/>
                <a:gd name="connsiteX0" fmla="*/ -1 w 1415394"/>
                <a:gd name="connsiteY0" fmla="*/ 958052 h 958052"/>
                <a:gd name="connsiteX1" fmla="*/ 270008 w 1415394"/>
                <a:gd name="connsiteY1" fmla="*/ 386933 h 958052"/>
                <a:gd name="connsiteX2" fmla="*/ 1415393 w 1415394"/>
                <a:gd name="connsiteY2" fmla="*/ 58932 h 958052"/>
                <a:gd name="connsiteX0" fmla="*/ 1615 w 1417008"/>
                <a:gd name="connsiteY0" fmla="*/ 958052 h 958052"/>
                <a:gd name="connsiteX1" fmla="*/ 271624 w 1417008"/>
                <a:gd name="connsiteY1" fmla="*/ 386933 h 958052"/>
                <a:gd name="connsiteX2" fmla="*/ 1417009 w 1417008"/>
                <a:gd name="connsiteY2" fmla="*/ 58932 h 958052"/>
                <a:gd name="connsiteX0" fmla="*/ 1615 w 1417010"/>
                <a:gd name="connsiteY0" fmla="*/ 899120 h 899120"/>
                <a:gd name="connsiteX1" fmla="*/ 271624 w 1417010"/>
                <a:gd name="connsiteY1" fmla="*/ 328001 h 899120"/>
                <a:gd name="connsiteX2" fmla="*/ 1417009 w 1417010"/>
                <a:gd name="connsiteY2" fmla="*/ 0 h 899120"/>
                <a:gd name="connsiteX0" fmla="*/ 1615 w 1417008"/>
                <a:gd name="connsiteY0" fmla="*/ 906252 h 906252"/>
                <a:gd name="connsiteX1" fmla="*/ 271624 w 1417008"/>
                <a:gd name="connsiteY1" fmla="*/ 335133 h 906252"/>
                <a:gd name="connsiteX2" fmla="*/ 1417009 w 1417008"/>
                <a:gd name="connsiteY2" fmla="*/ 7132 h 906252"/>
                <a:gd name="connsiteX0" fmla="*/ 1144 w 1416538"/>
                <a:gd name="connsiteY0" fmla="*/ 906330 h 906330"/>
                <a:gd name="connsiteX1" fmla="*/ 317996 w 1416538"/>
                <a:gd name="connsiteY1" fmla="*/ 332442 h 906330"/>
                <a:gd name="connsiteX2" fmla="*/ 1416538 w 1416538"/>
                <a:gd name="connsiteY2" fmla="*/ 7210 h 90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6538" h="906330">
                  <a:moveTo>
                    <a:pt x="1144" y="906330"/>
                  </a:moveTo>
                  <a:cubicBezTo>
                    <a:pt x="-14233" y="761790"/>
                    <a:pt x="127308" y="502460"/>
                    <a:pt x="317996" y="332442"/>
                  </a:cubicBezTo>
                  <a:cubicBezTo>
                    <a:pt x="508685" y="162424"/>
                    <a:pt x="1004152" y="-41045"/>
                    <a:pt x="1416538" y="7210"/>
                  </a:cubicBezTo>
                </a:path>
              </a:pathLst>
            </a:custGeom>
            <a:noFill/>
            <a:ln w="38100" cap="flat" cmpd="sng" algn="ctr">
              <a:solidFill>
                <a:srgbClr val="00CC99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252" name="Freeform 251"/>
            <p:cNvSpPr/>
            <p:nvPr/>
          </p:nvSpPr>
          <p:spPr bwMode="auto">
            <a:xfrm rot="19617169" flipH="1">
              <a:off x="-1021304" y="3430526"/>
              <a:ext cx="981096" cy="344062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91105 h 1191105"/>
                <a:gd name="connsiteX1" fmla="*/ 679770 w 1513553"/>
                <a:gd name="connsiteY1" fmla="*/ 85241 h 1191105"/>
                <a:gd name="connsiteX2" fmla="*/ 1513553 w 1513553"/>
                <a:gd name="connsiteY2" fmla="*/ 138341 h 1191105"/>
                <a:gd name="connsiteX0" fmla="*/ 0 w 1513553"/>
                <a:gd name="connsiteY0" fmla="*/ 1150915 h 1150915"/>
                <a:gd name="connsiteX1" fmla="*/ 622289 w 1513553"/>
                <a:gd name="connsiteY1" fmla="*/ 128794 h 1150915"/>
                <a:gd name="connsiteX2" fmla="*/ 1513553 w 1513553"/>
                <a:gd name="connsiteY2" fmla="*/ 98151 h 1150915"/>
                <a:gd name="connsiteX0" fmla="*/ 0 w 1513553"/>
                <a:gd name="connsiteY0" fmla="*/ 1144674 h 1144674"/>
                <a:gd name="connsiteX1" fmla="*/ 629505 w 1513553"/>
                <a:gd name="connsiteY1" fmla="*/ 139856 h 1144674"/>
                <a:gd name="connsiteX2" fmla="*/ 1513553 w 1513553"/>
                <a:gd name="connsiteY2" fmla="*/ 91910 h 1144674"/>
                <a:gd name="connsiteX0" fmla="*/ 0 w 1513553"/>
                <a:gd name="connsiteY0" fmla="*/ 1157984 h 1157984"/>
                <a:gd name="connsiteX1" fmla="*/ 629505 w 1513553"/>
                <a:gd name="connsiteY1" fmla="*/ 153166 h 1157984"/>
                <a:gd name="connsiteX2" fmla="*/ 1513553 w 1513553"/>
                <a:gd name="connsiteY2" fmla="*/ 105220 h 1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3553" h="1157984">
                  <a:moveTo>
                    <a:pt x="0" y="1157984"/>
                  </a:moveTo>
                  <a:cubicBezTo>
                    <a:pt x="55742" y="773412"/>
                    <a:pt x="365432" y="324913"/>
                    <a:pt x="629505" y="153166"/>
                  </a:cubicBezTo>
                  <a:cubicBezTo>
                    <a:pt x="893578" y="-18581"/>
                    <a:pt x="1181421" y="-61515"/>
                    <a:pt x="1513553" y="105220"/>
                  </a:cubicBezTo>
                </a:path>
              </a:pathLst>
            </a:custGeom>
            <a:noFill/>
            <a:ln w="38100" cap="flat" cmpd="sng" algn="ctr">
              <a:solidFill>
                <a:srgbClr val="00CC99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253" name="Freeform 252"/>
            <p:cNvSpPr/>
            <p:nvPr/>
          </p:nvSpPr>
          <p:spPr bwMode="auto">
            <a:xfrm rot="13714065">
              <a:off x="-1446387" y="5156834"/>
              <a:ext cx="1104699" cy="495744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91105 h 1191105"/>
                <a:gd name="connsiteX1" fmla="*/ 679770 w 1513553"/>
                <a:gd name="connsiteY1" fmla="*/ 85241 h 1191105"/>
                <a:gd name="connsiteX2" fmla="*/ 1513553 w 1513553"/>
                <a:gd name="connsiteY2" fmla="*/ 138341 h 1191105"/>
                <a:gd name="connsiteX0" fmla="*/ 0 w 1513553"/>
                <a:gd name="connsiteY0" fmla="*/ 1150915 h 1150915"/>
                <a:gd name="connsiteX1" fmla="*/ 622289 w 1513553"/>
                <a:gd name="connsiteY1" fmla="*/ 128794 h 1150915"/>
                <a:gd name="connsiteX2" fmla="*/ 1513553 w 1513553"/>
                <a:gd name="connsiteY2" fmla="*/ 98151 h 1150915"/>
                <a:gd name="connsiteX0" fmla="*/ 0 w 1513553"/>
                <a:gd name="connsiteY0" fmla="*/ 1144674 h 1144674"/>
                <a:gd name="connsiteX1" fmla="*/ 629505 w 1513553"/>
                <a:gd name="connsiteY1" fmla="*/ 139856 h 1144674"/>
                <a:gd name="connsiteX2" fmla="*/ 1513553 w 1513553"/>
                <a:gd name="connsiteY2" fmla="*/ 91910 h 1144674"/>
                <a:gd name="connsiteX0" fmla="*/ 0 w 1513553"/>
                <a:gd name="connsiteY0" fmla="*/ 1157984 h 1157984"/>
                <a:gd name="connsiteX1" fmla="*/ 629505 w 1513553"/>
                <a:gd name="connsiteY1" fmla="*/ 153166 h 1157984"/>
                <a:gd name="connsiteX2" fmla="*/ 1513553 w 1513553"/>
                <a:gd name="connsiteY2" fmla="*/ 105220 h 1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3553" h="1157984">
                  <a:moveTo>
                    <a:pt x="0" y="1157984"/>
                  </a:moveTo>
                  <a:cubicBezTo>
                    <a:pt x="55742" y="773412"/>
                    <a:pt x="365432" y="324913"/>
                    <a:pt x="629505" y="153166"/>
                  </a:cubicBezTo>
                  <a:cubicBezTo>
                    <a:pt x="893578" y="-18581"/>
                    <a:pt x="1181421" y="-61515"/>
                    <a:pt x="1513553" y="105220"/>
                  </a:cubicBezTo>
                </a:path>
              </a:pathLst>
            </a:custGeom>
            <a:noFill/>
            <a:ln w="38100" cap="flat" cmpd="sng" algn="ctr">
              <a:solidFill>
                <a:srgbClr val="00CC99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254" name="Freeform 253"/>
            <p:cNvSpPr/>
            <p:nvPr/>
          </p:nvSpPr>
          <p:spPr bwMode="auto">
            <a:xfrm rot="11674894">
              <a:off x="994811" y="5176619"/>
              <a:ext cx="788725" cy="542731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65617 h 1165617"/>
                <a:gd name="connsiteX1" fmla="*/ 560493 w 1513553"/>
                <a:gd name="connsiteY1" fmla="*/ 145549 h 1165617"/>
                <a:gd name="connsiteX2" fmla="*/ 1513553 w 1513553"/>
                <a:gd name="connsiteY2" fmla="*/ 112853 h 1165617"/>
                <a:gd name="connsiteX0" fmla="*/ 0 w 1144130"/>
                <a:gd name="connsiteY0" fmla="*/ 1146375 h 1146375"/>
                <a:gd name="connsiteX1" fmla="*/ 560493 w 1144130"/>
                <a:gd name="connsiteY1" fmla="*/ 126307 h 1146375"/>
                <a:gd name="connsiteX2" fmla="*/ 1144131 w 1144130"/>
                <a:gd name="connsiteY2" fmla="*/ 126267 h 1146375"/>
                <a:gd name="connsiteX0" fmla="*/ 0 w 1144132"/>
                <a:gd name="connsiteY0" fmla="*/ 1080349 h 1080349"/>
                <a:gd name="connsiteX1" fmla="*/ 473790 w 1144132"/>
                <a:gd name="connsiteY1" fmla="*/ 278032 h 1080349"/>
                <a:gd name="connsiteX2" fmla="*/ 1144131 w 1144132"/>
                <a:gd name="connsiteY2" fmla="*/ 60241 h 1080349"/>
                <a:gd name="connsiteX0" fmla="*/ 0 w 1144130"/>
                <a:gd name="connsiteY0" fmla="*/ 1024993 h 1024993"/>
                <a:gd name="connsiteX1" fmla="*/ 473790 w 1144130"/>
                <a:gd name="connsiteY1" fmla="*/ 222676 h 1024993"/>
                <a:gd name="connsiteX2" fmla="*/ 1144131 w 1144130"/>
                <a:gd name="connsiteY2" fmla="*/ 4885 h 1024993"/>
                <a:gd name="connsiteX0" fmla="*/ 0 w 1162073"/>
                <a:gd name="connsiteY0" fmla="*/ 1053586 h 1053586"/>
                <a:gd name="connsiteX1" fmla="*/ 473790 w 1162073"/>
                <a:gd name="connsiteY1" fmla="*/ 251269 h 1053586"/>
                <a:gd name="connsiteX2" fmla="*/ 1162072 w 1162073"/>
                <a:gd name="connsiteY2" fmla="*/ 3812 h 105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2073" h="1053586">
                  <a:moveTo>
                    <a:pt x="0" y="1053586"/>
                  </a:moveTo>
                  <a:cubicBezTo>
                    <a:pt x="55742" y="669014"/>
                    <a:pt x="283102" y="421287"/>
                    <a:pt x="473790" y="251269"/>
                  </a:cubicBezTo>
                  <a:cubicBezTo>
                    <a:pt x="664479" y="81251"/>
                    <a:pt x="885341" y="-21493"/>
                    <a:pt x="1162072" y="3812"/>
                  </a:cubicBezTo>
                </a:path>
              </a:pathLst>
            </a:custGeom>
            <a:noFill/>
            <a:ln w="38100" cap="flat" cmpd="sng" algn="ctr">
              <a:solidFill>
                <a:srgbClr val="00CC99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255" name="Freeform 254"/>
            <p:cNvSpPr/>
            <p:nvPr/>
          </p:nvSpPr>
          <p:spPr bwMode="auto">
            <a:xfrm rot="8399485">
              <a:off x="1727596" y="4940472"/>
              <a:ext cx="282587" cy="260573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65617 h 1165617"/>
                <a:gd name="connsiteX1" fmla="*/ 560493 w 1513553"/>
                <a:gd name="connsiteY1" fmla="*/ 145549 h 1165617"/>
                <a:gd name="connsiteX2" fmla="*/ 1513553 w 1513553"/>
                <a:gd name="connsiteY2" fmla="*/ 112853 h 1165617"/>
                <a:gd name="connsiteX0" fmla="*/ 0 w 1144130"/>
                <a:gd name="connsiteY0" fmla="*/ 1146375 h 1146375"/>
                <a:gd name="connsiteX1" fmla="*/ 560493 w 1144130"/>
                <a:gd name="connsiteY1" fmla="*/ 126307 h 1146375"/>
                <a:gd name="connsiteX2" fmla="*/ 1144131 w 1144130"/>
                <a:gd name="connsiteY2" fmla="*/ 126267 h 1146375"/>
                <a:gd name="connsiteX0" fmla="*/ 0 w 1144132"/>
                <a:gd name="connsiteY0" fmla="*/ 1080349 h 1080349"/>
                <a:gd name="connsiteX1" fmla="*/ 473790 w 1144132"/>
                <a:gd name="connsiteY1" fmla="*/ 278032 h 1080349"/>
                <a:gd name="connsiteX2" fmla="*/ 1144131 w 1144132"/>
                <a:gd name="connsiteY2" fmla="*/ 60241 h 1080349"/>
                <a:gd name="connsiteX0" fmla="*/ 0 w 1144130"/>
                <a:gd name="connsiteY0" fmla="*/ 1024993 h 1024993"/>
                <a:gd name="connsiteX1" fmla="*/ 473790 w 1144130"/>
                <a:gd name="connsiteY1" fmla="*/ 222676 h 1024993"/>
                <a:gd name="connsiteX2" fmla="*/ 1144131 w 1144130"/>
                <a:gd name="connsiteY2" fmla="*/ 4885 h 1024993"/>
                <a:gd name="connsiteX0" fmla="*/ 0 w 1144130"/>
                <a:gd name="connsiteY0" fmla="*/ 1022169 h 1022169"/>
                <a:gd name="connsiteX1" fmla="*/ 277022 w 1144130"/>
                <a:gd name="connsiteY1" fmla="*/ 359676 h 1022169"/>
                <a:gd name="connsiteX2" fmla="*/ 1144131 w 1144130"/>
                <a:gd name="connsiteY2" fmla="*/ 2061 h 1022169"/>
                <a:gd name="connsiteX0" fmla="*/ 0 w 1144130"/>
                <a:gd name="connsiteY0" fmla="*/ 1022331 h 1022331"/>
                <a:gd name="connsiteX1" fmla="*/ 323944 w 1144130"/>
                <a:gd name="connsiteY1" fmla="*/ 342428 h 1022331"/>
                <a:gd name="connsiteX2" fmla="*/ 1144131 w 1144130"/>
                <a:gd name="connsiteY2" fmla="*/ 2223 h 1022331"/>
                <a:gd name="connsiteX0" fmla="*/ 0 w 1144130"/>
                <a:gd name="connsiteY0" fmla="*/ 1023806 h 1023806"/>
                <a:gd name="connsiteX1" fmla="*/ 190747 w 1144130"/>
                <a:gd name="connsiteY1" fmla="*/ 255165 h 1023806"/>
                <a:gd name="connsiteX2" fmla="*/ 1144131 w 1144130"/>
                <a:gd name="connsiteY2" fmla="*/ 3698 h 1023806"/>
                <a:gd name="connsiteX0" fmla="*/ 1 w 1164020"/>
                <a:gd name="connsiteY0" fmla="*/ 944714 h 944716"/>
                <a:gd name="connsiteX1" fmla="*/ 210637 w 1164020"/>
                <a:gd name="connsiteY1" fmla="*/ 254849 h 944716"/>
                <a:gd name="connsiteX2" fmla="*/ 1164021 w 1164020"/>
                <a:gd name="connsiteY2" fmla="*/ 3382 h 944716"/>
                <a:gd name="connsiteX0" fmla="*/ 27476 w 1191495"/>
                <a:gd name="connsiteY0" fmla="*/ 944714 h 944713"/>
                <a:gd name="connsiteX1" fmla="*/ 238112 w 1191495"/>
                <a:gd name="connsiteY1" fmla="*/ 254849 h 944713"/>
                <a:gd name="connsiteX2" fmla="*/ 1191496 w 1191495"/>
                <a:gd name="connsiteY2" fmla="*/ 3382 h 944713"/>
                <a:gd name="connsiteX0" fmla="*/ 27476 w 1191495"/>
                <a:gd name="connsiteY0" fmla="*/ 978954 h 978953"/>
                <a:gd name="connsiteX1" fmla="*/ 238112 w 1191495"/>
                <a:gd name="connsiteY1" fmla="*/ 289089 h 978953"/>
                <a:gd name="connsiteX2" fmla="*/ 1191496 w 1191495"/>
                <a:gd name="connsiteY2" fmla="*/ 37622 h 978953"/>
                <a:gd name="connsiteX0" fmla="*/ 18901 w 1182920"/>
                <a:gd name="connsiteY0" fmla="*/ 986824 h 986823"/>
                <a:gd name="connsiteX1" fmla="*/ 312782 w 1182920"/>
                <a:gd name="connsiteY1" fmla="*/ 237750 h 986823"/>
                <a:gd name="connsiteX2" fmla="*/ 1182921 w 1182920"/>
                <a:gd name="connsiteY2" fmla="*/ 45492 h 986823"/>
                <a:gd name="connsiteX0" fmla="*/ 22376 w 1186395"/>
                <a:gd name="connsiteY0" fmla="*/ 981411 h 981410"/>
                <a:gd name="connsiteX1" fmla="*/ 275612 w 1186395"/>
                <a:gd name="connsiteY1" fmla="*/ 270776 h 981410"/>
                <a:gd name="connsiteX2" fmla="*/ 1186396 w 1186395"/>
                <a:gd name="connsiteY2" fmla="*/ 40079 h 981410"/>
                <a:gd name="connsiteX0" fmla="*/ 19035 w 1183054"/>
                <a:gd name="connsiteY0" fmla="*/ 971342 h 971341"/>
                <a:gd name="connsiteX1" fmla="*/ 311103 w 1183054"/>
                <a:gd name="connsiteY1" fmla="*/ 366094 h 971341"/>
                <a:gd name="connsiteX2" fmla="*/ 1183055 w 1183054"/>
                <a:gd name="connsiteY2" fmla="*/ 30010 h 971341"/>
                <a:gd name="connsiteX0" fmla="*/ 19035 w 1121389"/>
                <a:gd name="connsiteY0" fmla="*/ 917908 h 917907"/>
                <a:gd name="connsiteX1" fmla="*/ 311103 w 1121389"/>
                <a:gd name="connsiteY1" fmla="*/ 312660 h 917907"/>
                <a:gd name="connsiteX2" fmla="*/ 1121387 w 1121389"/>
                <a:gd name="connsiteY2" fmla="*/ 34895 h 917907"/>
                <a:gd name="connsiteX0" fmla="*/ 19035 w 1121389"/>
                <a:gd name="connsiteY0" fmla="*/ 883013 h 883012"/>
                <a:gd name="connsiteX1" fmla="*/ 311103 w 1121389"/>
                <a:gd name="connsiteY1" fmla="*/ 277765 h 883012"/>
                <a:gd name="connsiteX2" fmla="*/ 1121387 w 1121389"/>
                <a:gd name="connsiteY2" fmla="*/ 0 h 883012"/>
                <a:gd name="connsiteX0" fmla="*/ 1 w 1102355"/>
                <a:gd name="connsiteY0" fmla="*/ 883013 h 883012"/>
                <a:gd name="connsiteX1" fmla="*/ 292069 w 1102355"/>
                <a:gd name="connsiteY1" fmla="*/ 277765 h 883012"/>
                <a:gd name="connsiteX2" fmla="*/ 1102353 w 1102355"/>
                <a:gd name="connsiteY2" fmla="*/ 0 h 883012"/>
                <a:gd name="connsiteX0" fmla="*/ 1 w 1102355"/>
                <a:gd name="connsiteY0" fmla="*/ 883013 h 883012"/>
                <a:gd name="connsiteX1" fmla="*/ 336155 w 1102355"/>
                <a:gd name="connsiteY1" fmla="*/ 307135 h 883012"/>
                <a:gd name="connsiteX2" fmla="*/ 1102353 w 1102355"/>
                <a:gd name="connsiteY2" fmla="*/ 0 h 883012"/>
                <a:gd name="connsiteX0" fmla="*/ 1 w 1102355"/>
                <a:gd name="connsiteY0" fmla="*/ 885761 h 885760"/>
                <a:gd name="connsiteX1" fmla="*/ 336155 w 1102355"/>
                <a:gd name="connsiteY1" fmla="*/ 309883 h 885760"/>
                <a:gd name="connsiteX2" fmla="*/ 1102353 w 1102355"/>
                <a:gd name="connsiteY2" fmla="*/ 2748 h 885760"/>
                <a:gd name="connsiteX0" fmla="*/ 1 w 1221325"/>
                <a:gd name="connsiteY0" fmla="*/ 893902 h 893901"/>
                <a:gd name="connsiteX1" fmla="*/ 336155 w 1221325"/>
                <a:gd name="connsiteY1" fmla="*/ 318024 h 893901"/>
                <a:gd name="connsiteX2" fmla="*/ 1221323 w 1221325"/>
                <a:gd name="connsiteY2" fmla="*/ 2642 h 893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1325" h="893901">
                  <a:moveTo>
                    <a:pt x="1" y="893902"/>
                  </a:moveTo>
                  <a:cubicBezTo>
                    <a:pt x="36870" y="673457"/>
                    <a:pt x="142152" y="474913"/>
                    <a:pt x="336155" y="318024"/>
                  </a:cubicBezTo>
                  <a:cubicBezTo>
                    <a:pt x="530158" y="161135"/>
                    <a:pt x="980083" y="-24372"/>
                    <a:pt x="1221323" y="2642"/>
                  </a:cubicBezTo>
                </a:path>
              </a:pathLst>
            </a:custGeom>
            <a:noFill/>
            <a:ln w="38100" cap="flat" cmpd="sng" algn="ctr">
              <a:solidFill>
                <a:srgbClr val="00CC99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256" name="Freeform 255"/>
            <p:cNvSpPr/>
            <p:nvPr/>
          </p:nvSpPr>
          <p:spPr bwMode="auto">
            <a:xfrm rot="15985676">
              <a:off x="325222" y="5064325"/>
              <a:ext cx="593131" cy="510609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65617 h 1165617"/>
                <a:gd name="connsiteX1" fmla="*/ 560493 w 1513553"/>
                <a:gd name="connsiteY1" fmla="*/ 145549 h 1165617"/>
                <a:gd name="connsiteX2" fmla="*/ 1513553 w 1513553"/>
                <a:gd name="connsiteY2" fmla="*/ 112853 h 1165617"/>
                <a:gd name="connsiteX0" fmla="*/ 0 w 1144130"/>
                <a:gd name="connsiteY0" fmla="*/ 1146375 h 1146375"/>
                <a:gd name="connsiteX1" fmla="*/ 560493 w 1144130"/>
                <a:gd name="connsiteY1" fmla="*/ 126307 h 1146375"/>
                <a:gd name="connsiteX2" fmla="*/ 1144131 w 1144130"/>
                <a:gd name="connsiteY2" fmla="*/ 126267 h 1146375"/>
                <a:gd name="connsiteX0" fmla="*/ 0 w 1144132"/>
                <a:gd name="connsiteY0" fmla="*/ 1080349 h 1080349"/>
                <a:gd name="connsiteX1" fmla="*/ 473790 w 1144132"/>
                <a:gd name="connsiteY1" fmla="*/ 278032 h 1080349"/>
                <a:gd name="connsiteX2" fmla="*/ 1144131 w 1144132"/>
                <a:gd name="connsiteY2" fmla="*/ 60241 h 1080349"/>
                <a:gd name="connsiteX0" fmla="*/ 0 w 1144130"/>
                <a:gd name="connsiteY0" fmla="*/ 1024993 h 1024993"/>
                <a:gd name="connsiteX1" fmla="*/ 473790 w 1144130"/>
                <a:gd name="connsiteY1" fmla="*/ 222676 h 1024993"/>
                <a:gd name="connsiteX2" fmla="*/ 1144131 w 1144130"/>
                <a:gd name="connsiteY2" fmla="*/ 4885 h 102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4130" h="1024993">
                  <a:moveTo>
                    <a:pt x="0" y="1024993"/>
                  </a:moveTo>
                  <a:cubicBezTo>
                    <a:pt x="55742" y="640421"/>
                    <a:pt x="283102" y="392694"/>
                    <a:pt x="473790" y="222676"/>
                  </a:cubicBezTo>
                  <a:cubicBezTo>
                    <a:pt x="664479" y="52658"/>
                    <a:pt x="867400" y="-20420"/>
                    <a:pt x="1144131" y="4885"/>
                  </a:cubicBezTo>
                </a:path>
              </a:pathLst>
            </a:custGeom>
            <a:noFill/>
            <a:ln w="38100" cap="flat" cmpd="sng" algn="ctr">
              <a:solidFill>
                <a:srgbClr val="00CC99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257" name="Freeform 256"/>
            <p:cNvSpPr/>
            <p:nvPr/>
          </p:nvSpPr>
          <p:spPr bwMode="auto">
            <a:xfrm rot="3623998">
              <a:off x="724939" y="4158473"/>
              <a:ext cx="1043172" cy="858511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91105 h 1191105"/>
                <a:gd name="connsiteX1" fmla="*/ 679770 w 1513553"/>
                <a:gd name="connsiteY1" fmla="*/ 85241 h 1191105"/>
                <a:gd name="connsiteX2" fmla="*/ 1513553 w 1513553"/>
                <a:gd name="connsiteY2" fmla="*/ 138341 h 1191105"/>
                <a:gd name="connsiteX0" fmla="*/ 0 w 1513553"/>
                <a:gd name="connsiteY0" fmla="*/ 1150915 h 1150915"/>
                <a:gd name="connsiteX1" fmla="*/ 622289 w 1513553"/>
                <a:gd name="connsiteY1" fmla="*/ 128794 h 1150915"/>
                <a:gd name="connsiteX2" fmla="*/ 1513553 w 1513553"/>
                <a:gd name="connsiteY2" fmla="*/ 98151 h 1150915"/>
                <a:gd name="connsiteX0" fmla="*/ 0 w 1513553"/>
                <a:gd name="connsiteY0" fmla="*/ 1144674 h 1144674"/>
                <a:gd name="connsiteX1" fmla="*/ 629505 w 1513553"/>
                <a:gd name="connsiteY1" fmla="*/ 139856 h 1144674"/>
                <a:gd name="connsiteX2" fmla="*/ 1513553 w 1513553"/>
                <a:gd name="connsiteY2" fmla="*/ 91910 h 1144674"/>
                <a:gd name="connsiteX0" fmla="*/ 0 w 1513553"/>
                <a:gd name="connsiteY0" fmla="*/ 1157984 h 1157984"/>
                <a:gd name="connsiteX1" fmla="*/ 629505 w 1513553"/>
                <a:gd name="connsiteY1" fmla="*/ 153166 h 1157984"/>
                <a:gd name="connsiteX2" fmla="*/ 1513553 w 1513553"/>
                <a:gd name="connsiteY2" fmla="*/ 105220 h 1157984"/>
                <a:gd name="connsiteX0" fmla="*/ 0 w 1513553"/>
                <a:gd name="connsiteY0" fmla="*/ 1103721 h 1103721"/>
                <a:gd name="connsiteX1" fmla="*/ 576790 w 1513553"/>
                <a:gd name="connsiteY1" fmla="*/ 337247 h 1103721"/>
                <a:gd name="connsiteX2" fmla="*/ 1513553 w 1513553"/>
                <a:gd name="connsiteY2" fmla="*/ 50957 h 1103721"/>
                <a:gd name="connsiteX0" fmla="*/ 0 w 1513553"/>
                <a:gd name="connsiteY0" fmla="*/ 1103721 h 1103721"/>
                <a:gd name="connsiteX1" fmla="*/ 576790 w 1513553"/>
                <a:gd name="connsiteY1" fmla="*/ 337247 h 1103721"/>
                <a:gd name="connsiteX2" fmla="*/ 1513553 w 1513553"/>
                <a:gd name="connsiteY2" fmla="*/ 50957 h 1103721"/>
                <a:gd name="connsiteX0" fmla="*/ 0 w 1513553"/>
                <a:gd name="connsiteY0" fmla="*/ 1114900 h 1114900"/>
                <a:gd name="connsiteX1" fmla="*/ 666264 w 1513553"/>
                <a:gd name="connsiteY1" fmla="*/ 270088 h 1114900"/>
                <a:gd name="connsiteX2" fmla="*/ 1513553 w 1513553"/>
                <a:gd name="connsiteY2" fmla="*/ 62136 h 1114900"/>
                <a:gd name="connsiteX0" fmla="*/ 0 w 1499601"/>
                <a:gd name="connsiteY0" fmla="*/ 1135656 h 1135656"/>
                <a:gd name="connsiteX1" fmla="*/ 666264 w 1499601"/>
                <a:gd name="connsiteY1" fmla="*/ 290844 h 1135656"/>
                <a:gd name="connsiteX2" fmla="*/ 1499601 w 1499601"/>
                <a:gd name="connsiteY2" fmla="*/ 58148 h 1135656"/>
                <a:gd name="connsiteX0" fmla="*/ 0 w 1499601"/>
                <a:gd name="connsiteY0" fmla="*/ 1077508 h 1077508"/>
                <a:gd name="connsiteX1" fmla="*/ 666264 w 1499601"/>
                <a:gd name="connsiteY1" fmla="*/ 232696 h 1077508"/>
                <a:gd name="connsiteX2" fmla="*/ 1499601 w 1499601"/>
                <a:gd name="connsiteY2" fmla="*/ 0 h 1077508"/>
                <a:gd name="connsiteX0" fmla="*/ 0 w 1533269"/>
                <a:gd name="connsiteY0" fmla="*/ 1078197 h 1078197"/>
                <a:gd name="connsiteX1" fmla="*/ 666264 w 1533269"/>
                <a:gd name="connsiteY1" fmla="*/ 233385 h 1078197"/>
                <a:gd name="connsiteX2" fmla="*/ 1533268 w 1533269"/>
                <a:gd name="connsiteY2" fmla="*/ 0 h 1078197"/>
                <a:gd name="connsiteX0" fmla="*/ 0 w 1541825"/>
                <a:gd name="connsiteY0" fmla="*/ 1091152 h 1091152"/>
                <a:gd name="connsiteX1" fmla="*/ 666264 w 1541825"/>
                <a:gd name="connsiteY1" fmla="*/ 246340 h 1091152"/>
                <a:gd name="connsiteX2" fmla="*/ 1541825 w 1541825"/>
                <a:gd name="connsiteY2" fmla="*/ 0 h 109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1825" h="1091152">
                  <a:moveTo>
                    <a:pt x="0" y="1091152"/>
                  </a:moveTo>
                  <a:cubicBezTo>
                    <a:pt x="177548" y="732987"/>
                    <a:pt x="402191" y="418087"/>
                    <a:pt x="666264" y="246340"/>
                  </a:cubicBezTo>
                  <a:cubicBezTo>
                    <a:pt x="930337" y="74593"/>
                    <a:pt x="1334063" y="11175"/>
                    <a:pt x="1541825" y="0"/>
                  </a:cubicBezTo>
                </a:path>
              </a:pathLst>
            </a:custGeom>
            <a:noFill/>
            <a:ln w="38100" cap="flat" cmpd="sng" algn="ctr">
              <a:solidFill>
                <a:srgbClr val="00CC99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258" name="Freeform 257"/>
            <p:cNvSpPr/>
            <p:nvPr/>
          </p:nvSpPr>
          <p:spPr bwMode="auto">
            <a:xfrm rot="20825394">
              <a:off x="300264" y="4415052"/>
              <a:ext cx="376817" cy="521196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65617 h 1165617"/>
                <a:gd name="connsiteX1" fmla="*/ 560493 w 1513553"/>
                <a:gd name="connsiteY1" fmla="*/ 145549 h 1165617"/>
                <a:gd name="connsiteX2" fmla="*/ 1513553 w 1513553"/>
                <a:gd name="connsiteY2" fmla="*/ 112853 h 1165617"/>
                <a:gd name="connsiteX0" fmla="*/ 0 w 1144130"/>
                <a:gd name="connsiteY0" fmla="*/ 1146375 h 1146375"/>
                <a:gd name="connsiteX1" fmla="*/ 560493 w 1144130"/>
                <a:gd name="connsiteY1" fmla="*/ 126307 h 1146375"/>
                <a:gd name="connsiteX2" fmla="*/ 1144131 w 1144130"/>
                <a:gd name="connsiteY2" fmla="*/ 126267 h 1146375"/>
                <a:gd name="connsiteX0" fmla="*/ 0 w 1144132"/>
                <a:gd name="connsiteY0" fmla="*/ 1080349 h 1080349"/>
                <a:gd name="connsiteX1" fmla="*/ 473790 w 1144132"/>
                <a:gd name="connsiteY1" fmla="*/ 278032 h 1080349"/>
                <a:gd name="connsiteX2" fmla="*/ 1144131 w 1144132"/>
                <a:gd name="connsiteY2" fmla="*/ 60241 h 1080349"/>
                <a:gd name="connsiteX0" fmla="*/ 0 w 1144130"/>
                <a:gd name="connsiteY0" fmla="*/ 1024993 h 1024993"/>
                <a:gd name="connsiteX1" fmla="*/ 473790 w 1144130"/>
                <a:gd name="connsiteY1" fmla="*/ 222676 h 1024993"/>
                <a:gd name="connsiteX2" fmla="*/ 1144131 w 1144130"/>
                <a:gd name="connsiteY2" fmla="*/ 4885 h 1024993"/>
                <a:gd name="connsiteX0" fmla="*/ 0 w 1144130"/>
                <a:gd name="connsiteY0" fmla="*/ 1022169 h 1022169"/>
                <a:gd name="connsiteX1" fmla="*/ 277022 w 1144130"/>
                <a:gd name="connsiteY1" fmla="*/ 359676 h 1022169"/>
                <a:gd name="connsiteX2" fmla="*/ 1144131 w 1144130"/>
                <a:gd name="connsiteY2" fmla="*/ 2061 h 1022169"/>
                <a:gd name="connsiteX0" fmla="*/ 0 w 1144130"/>
                <a:gd name="connsiteY0" fmla="*/ 1022331 h 1022331"/>
                <a:gd name="connsiteX1" fmla="*/ 323944 w 1144130"/>
                <a:gd name="connsiteY1" fmla="*/ 342428 h 1022331"/>
                <a:gd name="connsiteX2" fmla="*/ 1144131 w 1144130"/>
                <a:gd name="connsiteY2" fmla="*/ 2223 h 1022331"/>
                <a:gd name="connsiteX0" fmla="*/ 6176 w 1150306"/>
                <a:gd name="connsiteY0" fmla="*/ 1022331 h 1022331"/>
                <a:gd name="connsiteX1" fmla="*/ 330120 w 1150306"/>
                <a:gd name="connsiteY1" fmla="*/ 342428 h 1022331"/>
                <a:gd name="connsiteX2" fmla="*/ 1150307 w 1150306"/>
                <a:gd name="connsiteY2" fmla="*/ 2223 h 1022331"/>
                <a:gd name="connsiteX0" fmla="*/ 6176 w 1150306"/>
                <a:gd name="connsiteY0" fmla="*/ 1020108 h 1020108"/>
                <a:gd name="connsiteX1" fmla="*/ 330120 w 1150306"/>
                <a:gd name="connsiteY1" fmla="*/ 340205 h 1020108"/>
                <a:gd name="connsiteX2" fmla="*/ 1150307 w 1150306"/>
                <a:gd name="connsiteY2" fmla="*/ 0 h 102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06" h="1020108">
                  <a:moveTo>
                    <a:pt x="6176" y="1020108"/>
                  </a:moveTo>
                  <a:cubicBezTo>
                    <a:pt x="-35377" y="795725"/>
                    <a:pt x="139432" y="510223"/>
                    <a:pt x="330120" y="340205"/>
                  </a:cubicBezTo>
                  <a:cubicBezTo>
                    <a:pt x="520809" y="170187"/>
                    <a:pt x="838496" y="72822"/>
                    <a:pt x="1150307" y="0"/>
                  </a:cubicBezTo>
                </a:path>
              </a:pathLst>
            </a:custGeom>
            <a:noFill/>
            <a:ln w="38100" cap="flat" cmpd="sng" algn="ctr">
              <a:solidFill>
                <a:srgbClr val="00CC99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259" name="Freeform 258"/>
            <p:cNvSpPr/>
            <p:nvPr/>
          </p:nvSpPr>
          <p:spPr bwMode="auto">
            <a:xfrm rot="471593">
              <a:off x="-1363890" y="4647100"/>
              <a:ext cx="763743" cy="502610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65617 h 1165617"/>
                <a:gd name="connsiteX1" fmla="*/ 560493 w 1513553"/>
                <a:gd name="connsiteY1" fmla="*/ 145549 h 1165617"/>
                <a:gd name="connsiteX2" fmla="*/ 1513553 w 1513553"/>
                <a:gd name="connsiteY2" fmla="*/ 112853 h 1165617"/>
                <a:gd name="connsiteX0" fmla="*/ 0 w 1144130"/>
                <a:gd name="connsiteY0" fmla="*/ 1146375 h 1146375"/>
                <a:gd name="connsiteX1" fmla="*/ 560493 w 1144130"/>
                <a:gd name="connsiteY1" fmla="*/ 126307 h 1146375"/>
                <a:gd name="connsiteX2" fmla="*/ 1144131 w 1144130"/>
                <a:gd name="connsiteY2" fmla="*/ 126267 h 1146375"/>
                <a:gd name="connsiteX0" fmla="*/ 0 w 1144132"/>
                <a:gd name="connsiteY0" fmla="*/ 1080349 h 1080349"/>
                <a:gd name="connsiteX1" fmla="*/ 473790 w 1144132"/>
                <a:gd name="connsiteY1" fmla="*/ 278032 h 1080349"/>
                <a:gd name="connsiteX2" fmla="*/ 1144131 w 1144132"/>
                <a:gd name="connsiteY2" fmla="*/ 60241 h 1080349"/>
                <a:gd name="connsiteX0" fmla="*/ 0 w 1144130"/>
                <a:gd name="connsiteY0" fmla="*/ 1024993 h 1024993"/>
                <a:gd name="connsiteX1" fmla="*/ 473790 w 1144130"/>
                <a:gd name="connsiteY1" fmla="*/ 222676 h 1024993"/>
                <a:gd name="connsiteX2" fmla="*/ 1144131 w 1144130"/>
                <a:gd name="connsiteY2" fmla="*/ 4885 h 102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4130" h="1024993">
                  <a:moveTo>
                    <a:pt x="0" y="1024993"/>
                  </a:moveTo>
                  <a:cubicBezTo>
                    <a:pt x="55742" y="640421"/>
                    <a:pt x="283102" y="392694"/>
                    <a:pt x="473790" y="222676"/>
                  </a:cubicBezTo>
                  <a:cubicBezTo>
                    <a:pt x="664479" y="52658"/>
                    <a:pt x="867400" y="-20420"/>
                    <a:pt x="1144131" y="4885"/>
                  </a:cubicBezTo>
                </a:path>
              </a:pathLst>
            </a:custGeom>
            <a:noFill/>
            <a:ln w="38100" cap="flat" cmpd="sng" algn="ctr">
              <a:solidFill>
                <a:srgbClr val="00CC99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260" name="Freeform 259"/>
            <p:cNvSpPr/>
            <p:nvPr/>
          </p:nvSpPr>
          <p:spPr bwMode="auto">
            <a:xfrm rot="15985676" flipV="1">
              <a:off x="544710" y="3828303"/>
              <a:ext cx="562190" cy="422876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65617 h 1165617"/>
                <a:gd name="connsiteX1" fmla="*/ 560493 w 1513553"/>
                <a:gd name="connsiteY1" fmla="*/ 145549 h 1165617"/>
                <a:gd name="connsiteX2" fmla="*/ 1513553 w 1513553"/>
                <a:gd name="connsiteY2" fmla="*/ 112853 h 1165617"/>
                <a:gd name="connsiteX0" fmla="*/ 0 w 1144130"/>
                <a:gd name="connsiteY0" fmla="*/ 1146375 h 1146375"/>
                <a:gd name="connsiteX1" fmla="*/ 560493 w 1144130"/>
                <a:gd name="connsiteY1" fmla="*/ 126307 h 1146375"/>
                <a:gd name="connsiteX2" fmla="*/ 1144131 w 1144130"/>
                <a:gd name="connsiteY2" fmla="*/ 126267 h 1146375"/>
                <a:gd name="connsiteX0" fmla="*/ 0 w 1144132"/>
                <a:gd name="connsiteY0" fmla="*/ 1080349 h 1080349"/>
                <a:gd name="connsiteX1" fmla="*/ 473790 w 1144132"/>
                <a:gd name="connsiteY1" fmla="*/ 278032 h 1080349"/>
                <a:gd name="connsiteX2" fmla="*/ 1144131 w 1144132"/>
                <a:gd name="connsiteY2" fmla="*/ 60241 h 1080349"/>
                <a:gd name="connsiteX0" fmla="*/ 0 w 1144130"/>
                <a:gd name="connsiteY0" fmla="*/ 1024993 h 1024993"/>
                <a:gd name="connsiteX1" fmla="*/ 473790 w 1144130"/>
                <a:gd name="connsiteY1" fmla="*/ 222676 h 1024993"/>
                <a:gd name="connsiteX2" fmla="*/ 1144131 w 1144130"/>
                <a:gd name="connsiteY2" fmla="*/ 4885 h 102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4130" h="1024993">
                  <a:moveTo>
                    <a:pt x="0" y="1024993"/>
                  </a:moveTo>
                  <a:cubicBezTo>
                    <a:pt x="55742" y="640421"/>
                    <a:pt x="283102" y="392694"/>
                    <a:pt x="473790" y="222676"/>
                  </a:cubicBezTo>
                  <a:cubicBezTo>
                    <a:pt x="664479" y="52658"/>
                    <a:pt x="867400" y="-20420"/>
                    <a:pt x="1144131" y="4885"/>
                  </a:cubicBezTo>
                </a:path>
              </a:pathLst>
            </a:custGeom>
            <a:noFill/>
            <a:ln w="38100" cap="flat" cmpd="sng" algn="ctr">
              <a:solidFill>
                <a:srgbClr val="00CC99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261" name="Freeform 260"/>
            <p:cNvSpPr/>
            <p:nvPr/>
          </p:nvSpPr>
          <p:spPr bwMode="auto">
            <a:xfrm rot="19743551" flipV="1">
              <a:off x="-507025" y="4381520"/>
              <a:ext cx="1111147" cy="343436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91105 h 1191105"/>
                <a:gd name="connsiteX1" fmla="*/ 679770 w 1513553"/>
                <a:gd name="connsiteY1" fmla="*/ 85241 h 1191105"/>
                <a:gd name="connsiteX2" fmla="*/ 1513553 w 1513553"/>
                <a:gd name="connsiteY2" fmla="*/ 138341 h 1191105"/>
                <a:gd name="connsiteX0" fmla="*/ 0 w 1513553"/>
                <a:gd name="connsiteY0" fmla="*/ 1150915 h 1150915"/>
                <a:gd name="connsiteX1" fmla="*/ 622289 w 1513553"/>
                <a:gd name="connsiteY1" fmla="*/ 128794 h 1150915"/>
                <a:gd name="connsiteX2" fmla="*/ 1513553 w 1513553"/>
                <a:gd name="connsiteY2" fmla="*/ 98151 h 1150915"/>
                <a:gd name="connsiteX0" fmla="*/ 0 w 1513553"/>
                <a:gd name="connsiteY0" fmla="*/ 1144674 h 1144674"/>
                <a:gd name="connsiteX1" fmla="*/ 629505 w 1513553"/>
                <a:gd name="connsiteY1" fmla="*/ 139856 h 1144674"/>
                <a:gd name="connsiteX2" fmla="*/ 1513553 w 1513553"/>
                <a:gd name="connsiteY2" fmla="*/ 91910 h 1144674"/>
                <a:gd name="connsiteX0" fmla="*/ 0 w 1513553"/>
                <a:gd name="connsiteY0" fmla="*/ 1157984 h 1157984"/>
                <a:gd name="connsiteX1" fmla="*/ 629505 w 1513553"/>
                <a:gd name="connsiteY1" fmla="*/ 153166 h 1157984"/>
                <a:gd name="connsiteX2" fmla="*/ 1513553 w 1513553"/>
                <a:gd name="connsiteY2" fmla="*/ 105220 h 1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3553" h="1157984">
                  <a:moveTo>
                    <a:pt x="0" y="1157984"/>
                  </a:moveTo>
                  <a:cubicBezTo>
                    <a:pt x="55742" y="773412"/>
                    <a:pt x="365432" y="324913"/>
                    <a:pt x="629505" y="153166"/>
                  </a:cubicBezTo>
                  <a:cubicBezTo>
                    <a:pt x="893578" y="-18581"/>
                    <a:pt x="1181421" y="-61515"/>
                    <a:pt x="1513553" y="105220"/>
                  </a:cubicBezTo>
                </a:path>
              </a:pathLst>
            </a:custGeom>
            <a:noFill/>
            <a:ln w="38100" cap="flat" cmpd="sng" algn="ctr">
              <a:solidFill>
                <a:srgbClr val="00CC99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</p:grpSp>
      <p:grpSp>
        <p:nvGrpSpPr>
          <p:cNvPr id="271" name="Group 270"/>
          <p:cNvGrpSpPr/>
          <p:nvPr/>
        </p:nvGrpSpPr>
        <p:grpSpPr>
          <a:xfrm>
            <a:off x="353877" y="5669953"/>
            <a:ext cx="5762994" cy="104072"/>
            <a:chOff x="1573707" y="5534681"/>
            <a:chExt cx="5762994" cy="104072"/>
          </a:xfrm>
        </p:grpSpPr>
        <p:sp>
          <p:nvSpPr>
            <p:cNvPr id="272" name="Line 3"/>
            <p:cNvSpPr>
              <a:spLocks noChangeShapeType="1"/>
            </p:cNvSpPr>
            <p:nvPr/>
          </p:nvSpPr>
          <p:spPr bwMode="auto">
            <a:xfrm flipV="1">
              <a:off x="1573707" y="5589540"/>
              <a:ext cx="5762994" cy="0"/>
            </a:xfrm>
            <a:prstGeom prst="line">
              <a:avLst/>
            </a:prstGeom>
            <a:noFill/>
            <a:ln w="76200" cmpd="sng">
              <a:solidFill>
                <a:srgbClr val="808080">
                  <a:lumMod val="60000"/>
                  <a:lumOff val="4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 w="127000" cmpd="sng"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273" name="Rectangle 272"/>
            <p:cNvSpPr>
              <a:spLocks noChangeArrowheads="1"/>
            </p:cNvSpPr>
            <p:nvPr/>
          </p:nvSpPr>
          <p:spPr bwMode="auto">
            <a:xfrm>
              <a:off x="2657656" y="5538740"/>
              <a:ext cx="914400" cy="100013"/>
            </a:xfrm>
            <a:prstGeom prst="rect">
              <a:avLst/>
            </a:prstGeom>
            <a:solidFill>
              <a:srgbClr val="E4E528"/>
            </a:solidFill>
            <a:ln w="9525" algn="ctr">
              <a:solidFill>
                <a:srgbClr val="E4E52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274" name="Rectangle 273"/>
            <p:cNvSpPr>
              <a:spLocks noChangeArrowheads="1"/>
            </p:cNvSpPr>
            <p:nvPr/>
          </p:nvSpPr>
          <p:spPr bwMode="auto">
            <a:xfrm>
              <a:off x="5197616" y="5534681"/>
              <a:ext cx="914400" cy="100584"/>
            </a:xfrm>
            <a:prstGeom prst="rect">
              <a:avLst/>
            </a:prstGeom>
            <a:solidFill>
              <a:srgbClr val="E4E528"/>
            </a:solidFill>
            <a:ln w="9525" algn="ctr">
              <a:solidFill>
                <a:srgbClr val="E4E52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</p:grpSp>
      <p:sp>
        <p:nvSpPr>
          <p:cNvPr id="275" name="Rectangle 274"/>
          <p:cNvSpPr/>
          <p:nvPr/>
        </p:nvSpPr>
        <p:spPr bwMode="auto">
          <a:xfrm>
            <a:off x="1643582" y="5495451"/>
            <a:ext cx="552832" cy="83980"/>
          </a:xfrm>
          <a:prstGeom prst="rect">
            <a:avLst/>
          </a:prstGeom>
          <a:solidFill>
            <a:srgbClr val="00CC9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/>
            </a:endParaRPr>
          </a:p>
        </p:txBody>
      </p:sp>
      <p:sp>
        <p:nvSpPr>
          <p:cNvPr id="276" name="Rectangle 275"/>
          <p:cNvSpPr/>
          <p:nvPr/>
        </p:nvSpPr>
        <p:spPr bwMode="auto">
          <a:xfrm>
            <a:off x="4172569" y="5495451"/>
            <a:ext cx="552832" cy="83980"/>
          </a:xfrm>
          <a:prstGeom prst="rect">
            <a:avLst/>
          </a:prstGeom>
          <a:solidFill>
            <a:srgbClr val="00CC9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/>
            </a:endParaRPr>
          </a:p>
        </p:txBody>
      </p:sp>
      <p:grpSp>
        <p:nvGrpSpPr>
          <p:cNvPr id="277" name="Group 276"/>
          <p:cNvGrpSpPr/>
          <p:nvPr/>
        </p:nvGrpSpPr>
        <p:grpSpPr>
          <a:xfrm>
            <a:off x="1918249" y="3258199"/>
            <a:ext cx="2407455" cy="2231580"/>
            <a:chOff x="3138079" y="3122927"/>
            <a:chExt cx="2407455" cy="2231580"/>
          </a:xfrm>
        </p:grpSpPr>
        <p:sp>
          <p:nvSpPr>
            <p:cNvPr id="278" name="Freeform 277"/>
            <p:cNvSpPr/>
            <p:nvPr/>
          </p:nvSpPr>
          <p:spPr bwMode="auto">
            <a:xfrm rot="4899196" flipV="1">
              <a:off x="2853695" y="3555459"/>
              <a:ext cx="1949970" cy="1381202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02251 w 1046362"/>
                <a:gd name="connsiteY1" fmla="*/ 685564 h 1490854"/>
                <a:gd name="connsiteX2" fmla="*/ 1046362 w 1046362"/>
                <a:gd name="connsiteY2" fmla="*/ 0 h 1490854"/>
                <a:gd name="connsiteX0" fmla="*/ 0 w 971307"/>
                <a:gd name="connsiteY0" fmla="*/ 1523302 h 1523302"/>
                <a:gd name="connsiteX1" fmla="*/ 202251 w 971307"/>
                <a:gd name="connsiteY1" fmla="*/ 718012 h 1523302"/>
                <a:gd name="connsiteX2" fmla="*/ 971307 w 971307"/>
                <a:gd name="connsiteY2" fmla="*/ 0 h 1523302"/>
                <a:gd name="connsiteX0" fmla="*/ 0 w 971307"/>
                <a:gd name="connsiteY0" fmla="*/ 1523302 h 1523302"/>
                <a:gd name="connsiteX1" fmla="*/ 202251 w 971307"/>
                <a:gd name="connsiteY1" fmla="*/ 718012 h 1523302"/>
                <a:gd name="connsiteX2" fmla="*/ 971307 w 971307"/>
                <a:gd name="connsiteY2" fmla="*/ 0 h 1523302"/>
                <a:gd name="connsiteX0" fmla="*/ 0 w 978146"/>
                <a:gd name="connsiteY0" fmla="*/ 1485060 h 1485060"/>
                <a:gd name="connsiteX1" fmla="*/ 202251 w 978146"/>
                <a:gd name="connsiteY1" fmla="*/ 679770 h 1485060"/>
                <a:gd name="connsiteX2" fmla="*/ 978146 w 978146"/>
                <a:gd name="connsiteY2" fmla="*/ 0 h 1485060"/>
                <a:gd name="connsiteX0" fmla="*/ 0 w 989837"/>
                <a:gd name="connsiteY0" fmla="*/ 1460760 h 1460760"/>
                <a:gd name="connsiteX1" fmla="*/ 202251 w 989837"/>
                <a:gd name="connsiteY1" fmla="*/ 655470 h 1460760"/>
                <a:gd name="connsiteX2" fmla="*/ 989837 w 989837"/>
                <a:gd name="connsiteY2" fmla="*/ 0 h 1460760"/>
                <a:gd name="connsiteX0" fmla="*/ 0 w 989837"/>
                <a:gd name="connsiteY0" fmla="*/ 1460760 h 1460760"/>
                <a:gd name="connsiteX1" fmla="*/ 188923 w 989837"/>
                <a:gd name="connsiteY1" fmla="*/ 668955 h 1460760"/>
                <a:gd name="connsiteX2" fmla="*/ 989837 w 989837"/>
                <a:gd name="connsiteY2" fmla="*/ 0 h 1460760"/>
                <a:gd name="connsiteX0" fmla="*/ 0 w 989837"/>
                <a:gd name="connsiteY0" fmla="*/ 1460760 h 1460760"/>
                <a:gd name="connsiteX1" fmla="*/ 188923 w 989837"/>
                <a:gd name="connsiteY1" fmla="*/ 668955 h 1460760"/>
                <a:gd name="connsiteX2" fmla="*/ 989837 w 989837"/>
                <a:gd name="connsiteY2" fmla="*/ 0 h 1460760"/>
                <a:gd name="connsiteX0" fmla="*/ 0 w 989837"/>
                <a:gd name="connsiteY0" fmla="*/ 1460760 h 1460760"/>
                <a:gd name="connsiteX1" fmla="*/ 249485 w 989837"/>
                <a:gd name="connsiteY1" fmla="*/ 643810 h 1460760"/>
                <a:gd name="connsiteX2" fmla="*/ 989837 w 989837"/>
                <a:gd name="connsiteY2" fmla="*/ 0 h 1460760"/>
                <a:gd name="connsiteX0" fmla="*/ 0 w 1291798"/>
                <a:gd name="connsiteY0" fmla="*/ 881140 h 881140"/>
                <a:gd name="connsiteX1" fmla="*/ 249485 w 1291798"/>
                <a:gd name="connsiteY1" fmla="*/ 64190 h 881140"/>
                <a:gd name="connsiteX2" fmla="*/ 1291798 w 1291798"/>
                <a:gd name="connsiteY2" fmla="*/ 0 h 881140"/>
                <a:gd name="connsiteX0" fmla="*/ 0 w 1291798"/>
                <a:gd name="connsiteY0" fmla="*/ 892118 h 892118"/>
                <a:gd name="connsiteX1" fmla="*/ 249485 w 1291798"/>
                <a:gd name="connsiteY1" fmla="*/ 75168 h 892118"/>
                <a:gd name="connsiteX2" fmla="*/ 1291798 w 1291798"/>
                <a:gd name="connsiteY2" fmla="*/ 10978 h 892118"/>
                <a:gd name="connsiteX0" fmla="*/ 0 w 1291798"/>
                <a:gd name="connsiteY0" fmla="*/ 881140 h 881140"/>
                <a:gd name="connsiteX1" fmla="*/ 529951 w 1291798"/>
                <a:gd name="connsiteY1" fmla="*/ 159771 h 881140"/>
                <a:gd name="connsiteX2" fmla="*/ 1291798 w 1291798"/>
                <a:gd name="connsiteY2" fmla="*/ 0 h 881140"/>
                <a:gd name="connsiteX0" fmla="*/ 0 w 1291798"/>
                <a:gd name="connsiteY0" fmla="*/ 886689 h 886689"/>
                <a:gd name="connsiteX1" fmla="*/ 529951 w 1291798"/>
                <a:gd name="connsiteY1" fmla="*/ 165320 h 886689"/>
                <a:gd name="connsiteX2" fmla="*/ 1291798 w 1291798"/>
                <a:gd name="connsiteY2" fmla="*/ 5549 h 886689"/>
                <a:gd name="connsiteX0" fmla="*/ 0 w 1291798"/>
                <a:gd name="connsiteY0" fmla="*/ 881140 h 881140"/>
                <a:gd name="connsiteX1" fmla="*/ 1291798 w 1291798"/>
                <a:gd name="connsiteY1" fmla="*/ 0 h 881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1798" h="881140">
                  <a:moveTo>
                    <a:pt x="0" y="881140"/>
                  </a:moveTo>
                  <a:lnTo>
                    <a:pt x="1291798" y="0"/>
                  </a:ln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pitchFamily="34" charset="0"/>
                <a:cs typeface="Arial"/>
              </a:endParaRPr>
            </a:p>
          </p:txBody>
        </p:sp>
        <p:sp>
          <p:nvSpPr>
            <p:cNvPr id="279" name="Freeform 278"/>
            <p:cNvSpPr/>
            <p:nvPr/>
          </p:nvSpPr>
          <p:spPr bwMode="auto">
            <a:xfrm rot="4899196">
              <a:off x="3926653" y="3735625"/>
              <a:ext cx="2231580" cy="1006183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02251 w 1046362"/>
                <a:gd name="connsiteY1" fmla="*/ 685564 h 1490854"/>
                <a:gd name="connsiteX2" fmla="*/ 1046362 w 1046362"/>
                <a:gd name="connsiteY2" fmla="*/ 0 h 1490854"/>
                <a:gd name="connsiteX0" fmla="*/ 0 w 971307"/>
                <a:gd name="connsiteY0" fmla="*/ 1523302 h 1523302"/>
                <a:gd name="connsiteX1" fmla="*/ 202251 w 971307"/>
                <a:gd name="connsiteY1" fmla="*/ 718012 h 1523302"/>
                <a:gd name="connsiteX2" fmla="*/ 971307 w 971307"/>
                <a:gd name="connsiteY2" fmla="*/ 0 h 1523302"/>
                <a:gd name="connsiteX0" fmla="*/ 0 w 971307"/>
                <a:gd name="connsiteY0" fmla="*/ 1523302 h 1523302"/>
                <a:gd name="connsiteX1" fmla="*/ 202251 w 971307"/>
                <a:gd name="connsiteY1" fmla="*/ 718012 h 1523302"/>
                <a:gd name="connsiteX2" fmla="*/ 971307 w 971307"/>
                <a:gd name="connsiteY2" fmla="*/ 0 h 1523302"/>
                <a:gd name="connsiteX0" fmla="*/ 0 w 978146"/>
                <a:gd name="connsiteY0" fmla="*/ 1485060 h 1485060"/>
                <a:gd name="connsiteX1" fmla="*/ 202251 w 978146"/>
                <a:gd name="connsiteY1" fmla="*/ 679770 h 1485060"/>
                <a:gd name="connsiteX2" fmla="*/ 978146 w 978146"/>
                <a:gd name="connsiteY2" fmla="*/ 0 h 1485060"/>
                <a:gd name="connsiteX0" fmla="*/ 0 w 989837"/>
                <a:gd name="connsiteY0" fmla="*/ 1460760 h 1460760"/>
                <a:gd name="connsiteX1" fmla="*/ 202251 w 989837"/>
                <a:gd name="connsiteY1" fmla="*/ 655470 h 1460760"/>
                <a:gd name="connsiteX2" fmla="*/ 989837 w 989837"/>
                <a:gd name="connsiteY2" fmla="*/ 0 h 1460760"/>
                <a:gd name="connsiteX0" fmla="*/ 0 w 989837"/>
                <a:gd name="connsiteY0" fmla="*/ 1460760 h 1460760"/>
                <a:gd name="connsiteX1" fmla="*/ 188923 w 989837"/>
                <a:gd name="connsiteY1" fmla="*/ 668955 h 1460760"/>
                <a:gd name="connsiteX2" fmla="*/ 989837 w 989837"/>
                <a:gd name="connsiteY2" fmla="*/ 0 h 1460760"/>
                <a:gd name="connsiteX0" fmla="*/ 0 w 989837"/>
                <a:gd name="connsiteY0" fmla="*/ 1460760 h 1460760"/>
                <a:gd name="connsiteX1" fmla="*/ 188923 w 989837"/>
                <a:gd name="connsiteY1" fmla="*/ 668955 h 1460760"/>
                <a:gd name="connsiteX2" fmla="*/ 989837 w 989837"/>
                <a:gd name="connsiteY2" fmla="*/ 0 h 1460760"/>
                <a:gd name="connsiteX0" fmla="*/ 0 w 989837"/>
                <a:gd name="connsiteY0" fmla="*/ 1460760 h 1460760"/>
                <a:gd name="connsiteX1" fmla="*/ 249485 w 989837"/>
                <a:gd name="connsiteY1" fmla="*/ 643810 h 1460760"/>
                <a:gd name="connsiteX2" fmla="*/ 989837 w 989837"/>
                <a:gd name="connsiteY2" fmla="*/ 0 h 1460760"/>
                <a:gd name="connsiteX0" fmla="*/ 0 w 1291798"/>
                <a:gd name="connsiteY0" fmla="*/ 881140 h 881140"/>
                <a:gd name="connsiteX1" fmla="*/ 249485 w 1291798"/>
                <a:gd name="connsiteY1" fmla="*/ 64190 h 881140"/>
                <a:gd name="connsiteX2" fmla="*/ 1291798 w 1291798"/>
                <a:gd name="connsiteY2" fmla="*/ 0 h 881140"/>
                <a:gd name="connsiteX0" fmla="*/ 0 w 1291798"/>
                <a:gd name="connsiteY0" fmla="*/ 892118 h 892118"/>
                <a:gd name="connsiteX1" fmla="*/ 249485 w 1291798"/>
                <a:gd name="connsiteY1" fmla="*/ 75168 h 892118"/>
                <a:gd name="connsiteX2" fmla="*/ 1291798 w 1291798"/>
                <a:gd name="connsiteY2" fmla="*/ 10978 h 892118"/>
                <a:gd name="connsiteX0" fmla="*/ 0 w 1291798"/>
                <a:gd name="connsiteY0" fmla="*/ 881140 h 881140"/>
                <a:gd name="connsiteX1" fmla="*/ 529951 w 1291798"/>
                <a:gd name="connsiteY1" fmla="*/ 159771 h 881140"/>
                <a:gd name="connsiteX2" fmla="*/ 1291798 w 1291798"/>
                <a:gd name="connsiteY2" fmla="*/ 0 h 881140"/>
                <a:gd name="connsiteX0" fmla="*/ 0 w 1291798"/>
                <a:gd name="connsiteY0" fmla="*/ 886689 h 886689"/>
                <a:gd name="connsiteX1" fmla="*/ 529951 w 1291798"/>
                <a:gd name="connsiteY1" fmla="*/ 165320 h 886689"/>
                <a:gd name="connsiteX2" fmla="*/ 1291798 w 1291798"/>
                <a:gd name="connsiteY2" fmla="*/ 5549 h 886689"/>
                <a:gd name="connsiteX0" fmla="*/ 0 w 1291798"/>
                <a:gd name="connsiteY0" fmla="*/ 881140 h 881140"/>
                <a:gd name="connsiteX1" fmla="*/ 1291798 w 1291798"/>
                <a:gd name="connsiteY1" fmla="*/ 0 h 881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1798" h="881140">
                  <a:moveTo>
                    <a:pt x="0" y="881140"/>
                  </a:moveTo>
                  <a:lnTo>
                    <a:pt x="1291798" y="0"/>
                  </a:ln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pitchFamily="34" charset="0"/>
                <a:cs typeface="Arial"/>
              </a:endParaRPr>
            </a:p>
          </p:txBody>
        </p:sp>
      </p:grpSp>
      <p:sp>
        <p:nvSpPr>
          <p:cNvPr id="232" name="Freeform 231"/>
          <p:cNvSpPr/>
          <p:nvPr/>
        </p:nvSpPr>
        <p:spPr>
          <a:xfrm>
            <a:off x="6443381" y="2463963"/>
            <a:ext cx="2068105" cy="1716325"/>
          </a:xfrm>
          <a:custGeom>
            <a:avLst/>
            <a:gdLst>
              <a:gd name="connsiteX0" fmla="*/ 2681241 w 2681241"/>
              <a:gd name="connsiteY0" fmla="*/ 2434480 h 2434480"/>
              <a:gd name="connsiteX1" fmla="*/ 0 w 2681241"/>
              <a:gd name="connsiteY1" fmla="*/ 2416839 h 2434480"/>
              <a:gd name="connsiteX2" fmla="*/ 17640 w 2681241"/>
              <a:gd name="connsiteY2" fmla="*/ 0 h 2434480"/>
              <a:gd name="connsiteX3" fmla="*/ 17640 w 2681241"/>
              <a:gd name="connsiteY3" fmla="*/ 0 h 2434480"/>
              <a:gd name="connsiteX0" fmla="*/ 2663601 w 2663601"/>
              <a:gd name="connsiteY0" fmla="*/ 2434480 h 2434480"/>
              <a:gd name="connsiteX1" fmla="*/ 409998 w 2663601"/>
              <a:gd name="connsiteY1" fmla="*/ 2248365 h 2434480"/>
              <a:gd name="connsiteX2" fmla="*/ 0 w 2663601"/>
              <a:gd name="connsiteY2" fmla="*/ 0 h 2434480"/>
              <a:gd name="connsiteX3" fmla="*/ 0 w 2663601"/>
              <a:gd name="connsiteY3" fmla="*/ 0 h 2434480"/>
              <a:gd name="connsiteX0" fmla="*/ 2663601 w 2663601"/>
              <a:gd name="connsiteY0" fmla="*/ 2434480 h 2434480"/>
              <a:gd name="connsiteX1" fmla="*/ 8278 w 2663601"/>
              <a:gd name="connsiteY1" fmla="*/ 2423318 h 2434480"/>
              <a:gd name="connsiteX2" fmla="*/ 0 w 2663601"/>
              <a:gd name="connsiteY2" fmla="*/ 0 h 2434480"/>
              <a:gd name="connsiteX3" fmla="*/ 0 w 2663601"/>
              <a:gd name="connsiteY3" fmla="*/ 0 h 2434480"/>
              <a:gd name="connsiteX0" fmla="*/ 2675169 w 2675169"/>
              <a:gd name="connsiteY0" fmla="*/ 2434480 h 2442757"/>
              <a:gd name="connsiteX1" fmla="*/ 408 w 2675169"/>
              <a:gd name="connsiteY1" fmla="*/ 2442757 h 2442757"/>
              <a:gd name="connsiteX2" fmla="*/ 11568 w 2675169"/>
              <a:gd name="connsiteY2" fmla="*/ 0 h 2442757"/>
              <a:gd name="connsiteX3" fmla="*/ 11568 w 2675169"/>
              <a:gd name="connsiteY3" fmla="*/ 0 h 2442757"/>
              <a:gd name="connsiteX0" fmla="*/ 2663601 w 2663601"/>
              <a:gd name="connsiteY0" fmla="*/ 2434480 h 2442757"/>
              <a:gd name="connsiteX1" fmla="*/ 345878 w 2663601"/>
              <a:gd name="connsiteY1" fmla="*/ 2442757 h 2442757"/>
              <a:gd name="connsiteX2" fmla="*/ 0 w 2663601"/>
              <a:gd name="connsiteY2" fmla="*/ 0 h 2442757"/>
              <a:gd name="connsiteX3" fmla="*/ 0 w 2663601"/>
              <a:gd name="connsiteY3" fmla="*/ 0 h 2442757"/>
              <a:gd name="connsiteX0" fmla="*/ 2663601 w 2663601"/>
              <a:gd name="connsiteY0" fmla="*/ 2434480 h 2442757"/>
              <a:gd name="connsiteX1" fmla="*/ 345878 w 2663601"/>
              <a:gd name="connsiteY1" fmla="*/ 2442757 h 2442757"/>
              <a:gd name="connsiteX2" fmla="*/ 227863 w 2663601"/>
              <a:gd name="connsiteY2" fmla="*/ 1288796 h 2442757"/>
              <a:gd name="connsiteX3" fmla="*/ 0 w 2663601"/>
              <a:gd name="connsiteY3" fmla="*/ 0 h 2442757"/>
              <a:gd name="connsiteX4" fmla="*/ 0 w 2663601"/>
              <a:gd name="connsiteY4" fmla="*/ 0 h 2442757"/>
              <a:gd name="connsiteX0" fmla="*/ 2663601 w 2663601"/>
              <a:gd name="connsiteY0" fmla="*/ 2434480 h 2442757"/>
              <a:gd name="connsiteX1" fmla="*/ 345878 w 2663601"/>
              <a:gd name="connsiteY1" fmla="*/ 2442757 h 2442757"/>
              <a:gd name="connsiteX2" fmla="*/ 54444 w 2663601"/>
              <a:gd name="connsiteY2" fmla="*/ 1186790 h 2442757"/>
              <a:gd name="connsiteX3" fmla="*/ 0 w 2663601"/>
              <a:gd name="connsiteY3" fmla="*/ 0 h 2442757"/>
              <a:gd name="connsiteX4" fmla="*/ 0 w 2663601"/>
              <a:gd name="connsiteY4" fmla="*/ 0 h 2442757"/>
              <a:gd name="connsiteX0" fmla="*/ 2663601 w 2663601"/>
              <a:gd name="connsiteY0" fmla="*/ 2434480 h 2442757"/>
              <a:gd name="connsiteX1" fmla="*/ 345878 w 2663601"/>
              <a:gd name="connsiteY1" fmla="*/ 2442757 h 2442757"/>
              <a:gd name="connsiteX2" fmla="*/ 54444 w 2663601"/>
              <a:gd name="connsiteY2" fmla="*/ 1186790 h 2442757"/>
              <a:gd name="connsiteX3" fmla="*/ 0 w 2663601"/>
              <a:gd name="connsiteY3" fmla="*/ 0 h 2442757"/>
              <a:gd name="connsiteX4" fmla="*/ 0 w 2663601"/>
              <a:gd name="connsiteY4" fmla="*/ 0 h 2442757"/>
              <a:gd name="connsiteX0" fmla="*/ 2663601 w 2663601"/>
              <a:gd name="connsiteY0" fmla="*/ 2434480 h 2442757"/>
              <a:gd name="connsiteX1" fmla="*/ 345878 w 2663601"/>
              <a:gd name="connsiteY1" fmla="*/ 2442757 h 2442757"/>
              <a:gd name="connsiteX2" fmla="*/ 54444 w 2663601"/>
              <a:gd name="connsiteY2" fmla="*/ 1186790 h 2442757"/>
              <a:gd name="connsiteX3" fmla="*/ 0 w 2663601"/>
              <a:gd name="connsiteY3" fmla="*/ 0 h 2442757"/>
              <a:gd name="connsiteX4" fmla="*/ 0 w 2663601"/>
              <a:gd name="connsiteY4" fmla="*/ 0 h 2442757"/>
              <a:gd name="connsiteX0" fmla="*/ 2669689 w 2669689"/>
              <a:gd name="connsiteY0" fmla="*/ 2493236 h 2501513"/>
              <a:gd name="connsiteX1" fmla="*/ 351966 w 2669689"/>
              <a:gd name="connsiteY1" fmla="*/ 2501513 h 2501513"/>
              <a:gd name="connsiteX2" fmla="*/ 60532 w 2669689"/>
              <a:gd name="connsiteY2" fmla="*/ 1245546 h 2501513"/>
              <a:gd name="connsiteX3" fmla="*/ 6088 w 2669689"/>
              <a:gd name="connsiteY3" fmla="*/ 58756 h 2501513"/>
              <a:gd name="connsiteX4" fmla="*/ 215210 w 2669689"/>
              <a:gd name="connsiteY4" fmla="*/ 196464 h 2501513"/>
              <a:gd name="connsiteX0" fmla="*/ 2669689 w 2669689"/>
              <a:gd name="connsiteY0" fmla="*/ 2434480 h 2442757"/>
              <a:gd name="connsiteX1" fmla="*/ 351966 w 2669689"/>
              <a:gd name="connsiteY1" fmla="*/ 2442757 h 2442757"/>
              <a:gd name="connsiteX2" fmla="*/ 60532 w 2669689"/>
              <a:gd name="connsiteY2" fmla="*/ 1186790 h 2442757"/>
              <a:gd name="connsiteX3" fmla="*/ 6088 w 2669689"/>
              <a:gd name="connsiteY3" fmla="*/ 0 h 2442757"/>
              <a:gd name="connsiteX0" fmla="*/ 2642543 w 2642543"/>
              <a:gd name="connsiteY0" fmla="*/ 2179465 h 2187742"/>
              <a:gd name="connsiteX1" fmla="*/ 324820 w 2642543"/>
              <a:gd name="connsiteY1" fmla="*/ 2187742 h 2187742"/>
              <a:gd name="connsiteX2" fmla="*/ 33386 w 2642543"/>
              <a:gd name="connsiteY2" fmla="*/ 931775 h 2187742"/>
              <a:gd name="connsiteX3" fmla="*/ 9545 w 2642543"/>
              <a:gd name="connsiteY3" fmla="*/ 0 h 2187742"/>
              <a:gd name="connsiteX0" fmla="*/ 2634271 w 2634271"/>
              <a:gd name="connsiteY0" fmla="*/ 2179465 h 2187742"/>
              <a:gd name="connsiteX1" fmla="*/ 316548 w 2634271"/>
              <a:gd name="connsiteY1" fmla="*/ 2187742 h 2187742"/>
              <a:gd name="connsiteX2" fmla="*/ 25114 w 2634271"/>
              <a:gd name="connsiteY2" fmla="*/ 931775 h 2187742"/>
              <a:gd name="connsiteX3" fmla="*/ 1273 w 2634271"/>
              <a:gd name="connsiteY3" fmla="*/ 0 h 2187742"/>
              <a:gd name="connsiteX0" fmla="*/ 2634271 w 2634271"/>
              <a:gd name="connsiteY0" fmla="*/ 2179465 h 2187742"/>
              <a:gd name="connsiteX1" fmla="*/ 316548 w 2634271"/>
              <a:gd name="connsiteY1" fmla="*/ 2187742 h 2187742"/>
              <a:gd name="connsiteX2" fmla="*/ 25114 w 2634271"/>
              <a:gd name="connsiteY2" fmla="*/ 931775 h 2187742"/>
              <a:gd name="connsiteX3" fmla="*/ 1273 w 2634271"/>
              <a:gd name="connsiteY3" fmla="*/ 0 h 2187742"/>
              <a:gd name="connsiteX0" fmla="*/ 2635739 w 2635739"/>
              <a:gd name="connsiteY0" fmla="*/ 2246661 h 2254938"/>
              <a:gd name="connsiteX1" fmla="*/ 318016 w 2635739"/>
              <a:gd name="connsiteY1" fmla="*/ 2254938 h 2254938"/>
              <a:gd name="connsiteX2" fmla="*/ 26582 w 2635739"/>
              <a:gd name="connsiteY2" fmla="*/ 998971 h 2254938"/>
              <a:gd name="connsiteX3" fmla="*/ 2741 w 2635739"/>
              <a:gd name="connsiteY3" fmla="*/ 67196 h 2254938"/>
              <a:gd name="connsiteX4" fmla="*/ 159 w 2635739"/>
              <a:gd name="connsiteY4" fmla="*/ 73645 h 2254938"/>
              <a:gd name="connsiteX0" fmla="*/ 2634271 w 2634271"/>
              <a:gd name="connsiteY0" fmla="*/ 2248247 h 2256524"/>
              <a:gd name="connsiteX1" fmla="*/ 316548 w 2634271"/>
              <a:gd name="connsiteY1" fmla="*/ 2256524 h 2256524"/>
              <a:gd name="connsiteX2" fmla="*/ 25114 w 2634271"/>
              <a:gd name="connsiteY2" fmla="*/ 1000557 h 2256524"/>
              <a:gd name="connsiteX3" fmla="*/ 1273 w 2634271"/>
              <a:gd name="connsiteY3" fmla="*/ 68782 h 2256524"/>
              <a:gd name="connsiteX4" fmla="*/ 950414 w 2634271"/>
              <a:gd name="connsiteY4" fmla="*/ 69011 h 2256524"/>
              <a:gd name="connsiteX0" fmla="*/ 2634271 w 2634271"/>
              <a:gd name="connsiteY0" fmla="*/ 2221364 h 2229641"/>
              <a:gd name="connsiteX1" fmla="*/ 316548 w 2634271"/>
              <a:gd name="connsiteY1" fmla="*/ 2229641 h 2229641"/>
              <a:gd name="connsiteX2" fmla="*/ 25114 w 2634271"/>
              <a:gd name="connsiteY2" fmla="*/ 973674 h 2229641"/>
              <a:gd name="connsiteX3" fmla="*/ 1273 w 2634271"/>
              <a:gd name="connsiteY3" fmla="*/ 41899 h 2229641"/>
              <a:gd name="connsiteX4" fmla="*/ 2244258 w 2634271"/>
              <a:gd name="connsiteY4" fmla="*/ 210079 h 2229641"/>
              <a:gd name="connsiteX0" fmla="*/ 2634271 w 2634271"/>
              <a:gd name="connsiteY0" fmla="*/ 2225364 h 2233641"/>
              <a:gd name="connsiteX1" fmla="*/ 316548 w 2634271"/>
              <a:gd name="connsiteY1" fmla="*/ 2233641 h 2233641"/>
              <a:gd name="connsiteX2" fmla="*/ 25114 w 2634271"/>
              <a:gd name="connsiteY2" fmla="*/ 977674 h 2233641"/>
              <a:gd name="connsiteX3" fmla="*/ 1273 w 2634271"/>
              <a:gd name="connsiteY3" fmla="*/ 45899 h 2233641"/>
              <a:gd name="connsiteX4" fmla="*/ 2524177 w 2634271"/>
              <a:gd name="connsiteY4" fmla="*/ 176756 h 2233641"/>
              <a:gd name="connsiteX0" fmla="*/ 2634271 w 2634271"/>
              <a:gd name="connsiteY0" fmla="*/ 2229327 h 2237604"/>
              <a:gd name="connsiteX1" fmla="*/ 316548 w 2634271"/>
              <a:gd name="connsiteY1" fmla="*/ 2237604 h 2237604"/>
              <a:gd name="connsiteX2" fmla="*/ 25114 w 2634271"/>
              <a:gd name="connsiteY2" fmla="*/ 981637 h 2237604"/>
              <a:gd name="connsiteX3" fmla="*/ 1273 w 2634271"/>
              <a:gd name="connsiteY3" fmla="*/ 49862 h 2237604"/>
              <a:gd name="connsiteX4" fmla="*/ 2617483 w 2634271"/>
              <a:gd name="connsiteY4" fmla="*/ 149617 h 2237604"/>
              <a:gd name="connsiteX0" fmla="*/ 2634271 w 2634271"/>
              <a:gd name="connsiteY0" fmla="*/ 2233021 h 2241298"/>
              <a:gd name="connsiteX1" fmla="*/ 316548 w 2634271"/>
              <a:gd name="connsiteY1" fmla="*/ 2241298 h 2241298"/>
              <a:gd name="connsiteX2" fmla="*/ 25114 w 2634271"/>
              <a:gd name="connsiteY2" fmla="*/ 985331 h 2241298"/>
              <a:gd name="connsiteX3" fmla="*/ 1273 w 2634271"/>
              <a:gd name="connsiteY3" fmla="*/ 53556 h 2241298"/>
              <a:gd name="connsiteX4" fmla="*/ 2561499 w 2634271"/>
              <a:gd name="connsiteY4" fmla="*/ 128430 h 2241298"/>
              <a:gd name="connsiteX0" fmla="*/ 2634271 w 2634271"/>
              <a:gd name="connsiteY0" fmla="*/ 2235079 h 2243356"/>
              <a:gd name="connsiteX1" fmla="*/ 316548 w 2634271"/>
              <a:gd name="connsiteY1" fmla="*/ 2243356 h 2243356"/>
              <a:gd name="connsiteX2" fmla="*/ 25114 w 2634271"/>
              <a:gd name="connsiteY2" fmla="*/ 987389 h 2243356"/>
              <a:gd name="connsiteX3" fmla="*/ 1273 w 2634271"/>
              <a:gd name="connsiteY3" fmla="*/ 55614 h 2243356"/>
              <a:gd name="connsiteX4" fmla="*/ 2592601 w 2634271"/>
              <a:gd name="connsiteY4" fmla="*/ 118047 h 2243356"/>
              <a:gd name="connsiteX0" fmla="*/ 2634271 w 2634271"/>
              <a:gd name="connsiteY0" fmla="*/ 2235079 h 2243356"/>
              <a:gd name="connsiteX1" fmla="*/ 316548 w 2634271"/>
              <a:gd name="connsiteY1" fmla="*/ 2243356 h 2243356"/>
              <a:gd name="connsiteX2" fmla="*/ 25114 w 2634271"/>
              <a:gd name="connsiteY2" fmla="*/ 987389 h 2243356"/>
              <a:gd name="connsiteX3" fmla="*/ 1273 w 2634271"/>
              <a:gd name="connsiteY3" fmla="*/ 55614 h 2243356"/>
              <a:gd name="connsiteX4" fmla="*/ 2592601 w 2634271"/>
              <a:gd name="connsiteY4" fmla="*/ 118047 h 2243356"/>
              <a:gd name="connsiteX5" fmla="*/ 2634271 w 2634271"/>
              <a:gd name="connsiteY5" fmla="*/ 2235079 h 2243356"/>
              <a:gd name="connsiteX0" fmla="*/ 2634271 w 2634271"/>
              <a:gd name="connsiteY0" fmla="*/ 2179465 h 2187742"/>
              <a:gd name="connsiteX1" fmla="*/ 316548 w 2634271"/>
              <a:gd name="connsiteY1" fmla="*/ 2187742 h 2187742"/>
              <a:gd name="connsiteX2" fmla="*/ 25114 w 2634271"/>
              <a:gd name="connsiteY2" fmla="*/ 931775 h 2187742"/>
              <a:gd name="connsiteX3" fmla="*/ 1273 w 2634271"/>
              <a:gd name="connsiteY3" fmla="*/ 0 h 2187742"/>
              <a:gd name="connsiteX4" fmla="*/ 2592601 w 2634271"/>
              <a:gd name="connsiteY4" fmla="*/ 62433 h 2187742"/>
              <a:gd name="connsiteX5" fmla="*/ 2634271 w 2634271"/>
              <a:gd name="connsiteY5" fmla="*/ 2179465 h 2187742"/>
              <a:gd name="connsiteX0" fmla="*/ 2634271 w 2636144"/>
              <a:gd name="connsiteY0" fmla="*/ 2179465 h 2187742"/>
              <a:gd name="connsiteX1" fmla="*/ 316548 w 2636144"/>
              <a:gd name="connsiteY1" fmla="*/ 2187742 h 2187742"/>
              <a:gd name="connsiteX2" fmla="*/ 25114 w 2636144"/>
              <a:gd name="connsiteY2" fmla="*/ 931775 h 2187742"/>
              <a:gd name="connsiteX3" fmla="*/ 1273 w 2636144"/>
              <a:gd name="connsiteY3" fmla="*/ 0 h 2187742"/>
              <a:gd name="connsiteX4" fmla="*/ 2636144 w 2636144"/>
              <a:gd name="connsiteY4" fmla="*/ 6449 h 2187742"/>
              <a:gd name="connsiteX5" fmla="*/ 2634271 w 2636144"/>
              <a:gd name="connsiteY5" fmla="*/ 2179465 h 218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6144" h="2187742">
                <a:moveTo>
                  <a:pt x="2634271" y="2179465"/>
                </a:moveTo>
                <a:lnTo>
                  <a:pt x="316548" y="2187742"/>
                </a:lnTo>
                <a:cubicBezTo>
                  <a:pt x="27905" y="1920290"/>
                  <a:pt x="52157" y="1338901"/>
                  <a:pt x="25114" y="931775"/>
                </a:cubicBezTo>
                <a:cubicBezTo>
                  <a:pt x="8272" y="504247"/>
                  <a:pt x="-4105" y="174847"/>
                  <a:pt x="1273" y="0"/>
                </a:cubicBezTo>
                <a:lnTo>
                  <a:pt x="2636144" y="6449"/>
                </a:lnTo>
                <a:cubicBezTo>
                  <a:pt x="2635520" y="730788"/>
                  <a:pt x="2634895" y="1455126"/>
                  <a:pt x="2634271" y="217946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5255566" y="2255679"/>
            <a:ext cx="3419061" cy="2426193"/>
            <a:chOff x="4680872" y="3224871"/>
            <a:chExt cx="4358162" cy="3092587"/>
          </a:xfrm>
        </p:grpSpPr>
        <p:grpSp>
          <p:nvGrpSpPr>
            <p:cNvPr id="158" name="Group 157"/>
            <p:cNvGrpSpPr/>
            <p:nvPr/>
          </p:nvGrpSpPr>
          <p:grpSpPr>
            <a:xfrm>
              <a:off x="4786081" y="3224871"/>
              <a:ext cx="4252953" cy="3092587"/>
              <a:chOff x="362108" y="2164527"/>
              <a:chExt cx="4252953" cy="3092587"/>
            </a:xfrm>
          </p:grpSpPr>
          <p:cxnSp>
            <p:nvCxnSpPr>
              <p:cNvPr id="209" name="Straight Connector 208"/>
              <p:cNvCxnSpPr/>
              <p:nvPr/>
            </p:nvCxnSpPr>
            <p:spPr>
              <a:xfrm>
                <a:off x="910010" y="2240466"/>
                <a:ext cx="0" cy="2554236"/>
              </a:xfrm>
              <a:prstGeom prst="line">
                <a:avLst/>
              </a:prstGeom>
              <a:ln>
                <a:headEnd type="triangle" w="lg" len="lg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flipH="1">
                <a:off x="910011" y="4794702"/>
                <a:ext cx="3517567" cy="0"/>
              </a:xfrm>
              <a:prstGeom prst="line">
                <a:avLst/>
              </a:prstGeom>
              <a:ln>
                <a:headEnd type="triangle" w="lg" len="lg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1" name="TextBox 210"/>
              <p:cNvSpPr txBox="1"/>
              <p:nvPr/>
            </p:nvSpPr>
            <p:spPr>
              <a:xfrm>
                <a:off x="362108" y="2164527"/>
                <a:ext cx="414004" cy="392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 smtClean="0">
                    <a:latin typeface="Times"/>
                    <a:cs typeface="Times"/>
                  </a:rPr>
                  <a:t>N</a:t>
                </a:r>
                <a:endParaRPr lang="en-US" sz="1400" dirty="0">
                  <a:latin typeface="+mj-lt"/>
                  <a:cs typeface="Times"/>
                </a:endParaRPr>
              </a:p>
            </p:txBody>
          </p:sp>
          <p:sp>
            <p:nvSpPr>
              <p:cNvPr id="212" name="TextBox 211"/>
              <p:cNvSpPr txBox="1"/>
              <p:nvPr/>
            </p:nvSpPr>
            <p:spPr>
              <a:xfrm>
                <a:off x="4214436" y="4825571"/>
                <a:ext cx="400625" cy="431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i="1" dirty="0" smtClean="0">
                    <a:latin typeface="Times"/>
                    <a:cs typeface="Times"/>
                  </a:rPr>
                  <a:t>L</a:t>
                </a:r>
                <a:endParaRPr lang="en-US" sz="1600" dirty="0">
                  <a:latin typeface="+mj-lt"/>
                  <a:cs typeface="Times"/>
                </a:endParaRPr>
              </a:p>
            </p:txBody>
          </p:sp>
        </p:grpSp>
        <p:grpSp>
          <p:nvGrpSpPr>
            <p:cNvPr id="176" name="Group 175"/>
            <p:cNvGrpSpPr/>
            <p:nvPr/>
          </p:nvGrpSpPr>
          <p:grpSpPr>
            <a:xfrm>
              <a:off x="4942338" y="5449850"/>
              <a:ext cx="3719491" cy="369332"/>
              <a:chOff x="518365" y="4406218"/>
              <a:chExt cx="3719491" cy="369332"/>
            </a:xfrm>
          </p:grpSpPr>
          <p:cxnSp>
            <p:nvCxnSpPr>
              <p:cNvPr id="187" name="Straight Connector 186"/>
              <p:cNvCxnSpPr/>
              <p:nvPr/>
            </p:nvCxnSpPr>
            <p:spPr>
              <a:xfrm flipH="1">
                <a:off x="902910" y="4640868"/>
                <a:ext cx="3334946" cy="0"/>
              </a:xfrm>
              <a:prstGeom prst="line">
                <a:avLst/>
              </a:prstGeom>
              <a:ln w="19050" cmpd="sng">
                <a:prstDash val="dash"/>
                <a:headEnd type="none" w="lg" len="lg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8" name="TextBox 187"/>
              <p:cNvSpPr txBox="1"/>
              <p:nvPr/>
            </p:nvSpPr>
            <p:spPr>
              <a:xfrm>
                <a:off x="518365" y="4406218"/>
                <a:ext cx="2999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"/>
                    <a:cs typeface="Times"/>
                  </a:rPr>
                  <a:t>1</a:t>
                </a:r>
                <a:endParaRPr lang="en-US" dirty="0">
                  <a:latin typeface="+mj-lt"/>
                  <a:cs typeface="Times"/>
                </a:endParaRPr>
              </a:p>
            </p:txBody>
          </p:sp>
        </p:grpSp>
        <p:grpSp>
          <p:nvGrpSpPr>
            <p:cNvPr id="177" name="Group 176"/>
            <p:cNvGrpSpPr/>
            <p:nvPr/>
          </p:nvGrpSpPr>
          <p:grpSpPr>
            <a:xfrm>
              <a:off x="5915719" y="3482522"/>
              <a:ext cx="638175" cy="2756039"/>
              <a:chOff x="1491746" y="2422178"/>
              <a:chExt cx="638175" cy="2756039"/>
            </a:xfrm>
          </p:grpSpPr>
          <p:cxnSp>
            <p:nvCxnSpPr>
              <p:cNvPr id="185" name="Straight Connector 184"/>
              <p:cNvCxnSpPr/>
              <p:nvPr/>
            </p:nvCxnSpPr>
            <p:spPr>
              <a:xfrm>
                <a:off x="1739443" y="2422178"/>
                <a:ext cx="0" cy="2372524"/>
              </a:xfrm>
              <a:prstGeom prst="line">
                <a:avLst/>
              </a:prstGeom>
              <a:ln w="19050" cmpd="sng">
                <a:prstDash val="dash"/>
                <a:headEnd type="none" w="lg" len="lg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aphicFrame>
            <p:nvGraphicFramePr>
              <p:cNvPr id="186" name="Object 185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491746" y="4868654"/>
              <a:ext cx="638175" cy="3095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29" name="Equation" r:id="rId4" imgW="444500" imgH="215900" progId="Equation.3">
                      <p:embed/>
                    </p:oleObj>
                  </mc:Choice>
                  <mc:Fallback>
                    <p:oleObj name="Equation" r:id="rId4" imgW="444500" imgH="2159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91746" y="4868654"/>
                            <a:ext cx="638175" cy="309563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78" name="Group 177"/>
            <p:cNvGrpSpPr/>
            <p:nvPr/>
          </p:nvGrpSpPr>
          <p:grpSpPr>
            <a:xfrm>
              <a:off x="4680872" y="3518684"/>
              <a:ext cx="661567" cy="392313"/>
              <a:chOff x="256899" y="2458340"/>
              <a:chExt cx="661567" cy="392313"/>
            </a:xfrm>
          </p:grpSpPr>
          <p:sp>
            <p:nvSpPr>
              <p:cNvPr id="183" name="TextBox 182"/>
              <p:cNvSpPr txBox="1"/>
              <p:nvPr/>
            </p:nvSpPr>
            <p:spPr>
              <a:xfrm>
                <a:off x="256899" y="2458340"/>
                <a:ext cx="661567" cy="392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 smtClean="0">
                    <a:latin typeface="Times"/>
                    <a:cs typeface="Times"/>
                  </a:rPr>
                  <a:t>N</a:t>
                </a:r>
                <a:r>
                  <a:rPr lang="en-US" sz="1400" i="1" baseline="-25000" dirty="0" smtClean="0">
                    <a:latin typeface="Times"/>
                    <a:cs typeface="Times"/>
                  </a:rPr>
                  <a:t>LW</a:t>
                </a:r>
                <a:endParaRPr lang="en-US" sz="1400" dirty="0">
                  <a:latin typeface="+mj-lt"/>
                  <a:cs typeface="Times"/>
                </a:endParaRPr>
              </a:p>
            </p:txBody>
          </p:sp>
          <p:cxnSp>
            <p:nvCxnSpPr>
              <p:cNvPr id="184" name="Straight Connector 183"/>
              <p:cNvCxnSpPr/>
              <p:nvPr/>
            </p:nvCxnSpPr>
            <p:spPr>
              <a:xfrm flipH="1">
                <a:off x="295008" y="2510241"/>
                <a:ext cx="481105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  <a:headEnd type="none" w="lg" len="lg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9" name="Freeform 178"/>
            <p:cNvSpPr/>
            <p:nvPr/>
          </p:nvSpPr>
          <p:spPr>
            <a:xfrm>
              <a:off x="6191325" y="3499234"/>
              <a:ext cx="2634271" cy="2187742"/>
            </a:xfrm>
            <a:custGeom>
              <a:avLst/>
              <a:gdLst>
                <a:gd name="connsiteX0" fmla="*/ 2681241 w 2681241"/>
                <a:gd name="connsiteY0" fmla="*/ 2434480 h 2434480"/>
                <a:gd name="connsiteX1" fmla="*/ 0 w 2681241"/>
                <a:gd name="connsiteY1" fmla="*/ 2416839 h 2434480"/>
                <a:gd name="connsiteX2" fmla="*/ 17640 w 2681241"/>
                <a:gd name="connsiteY2" fmla="*/ 0 h 2434480"/>
                <a:gd name="connsiteX3" fmla="*/ 17640 w 2681241"/>
                <a:gd name="connsiteY3" fmla="*/ 0 h 2434480"/>
                <a:gd name="connsiteX0" fmla="*/ 2663601 w 2663601"/>
                <a:gd name="connsiteY0" fmla="*/ 2434480 h 2434480"/>
                <a:gd name="connsiteX1" fmla="*/ 409998 w 2663601"/>
                <a:gd name="connsiteY1" fmla="*/ 2248365 h 2434480"/>
                <a:gd name="connsiteX2" fmla="*/ 0 w 2663601"/>
                <a:gd name="connsiteY2" fmla="*/ 0 h 2434480"/>
                <a:gd name="connsiteX3" fmla="*/ 0 w 2663601"/>
                <a:gd name="connsiteY3" fmla="*/ 0 h 2434480"/>
                <a:gd name="connsiteX0" fmla="*/ 2663601 w 2663601"/>
                <a:gd name="connsiteY0" fmla="*/ 2434480 h 2434480"/>
                <a:gd name="connsiteX1" fmla="*/ 8278 w 2663601"/>
                <a:gd name="connsiteY1" fmla="*/ 2423318 h 2434480"/>
                <a:gd name="connsiteX2" fmla="*/ 0 w 2663601"/>
                <a:gd name="connsiteY2" fmla="*/ 0 h 2434480"/>
                <a:gd name="connsiteX3" fmla="*/ 0 w 2663601"/>
                <a:gd name="connsiteY3" fmla="*/ 0 h 2434480"/>
                <a:gd name="connsiteX0" fmla="*/ 2675169 w 2675169"/>
                <a:gd name="connsiteY0" fmla="*/ 2434480 h 2442757"/>
                <a:gd name="connsiteX1" fmla="*/ 408 w 2675169"/>
                <a:gd name="connsiteY1" fmla="*/ 2442757 h 2442757"/>
                <a:gd name="connsiteX2" fmla="*/ 11568 w 2675169"/>
                <a:gd name="connsiteY2" fmla="*/ 0 h 2442757"/>
                <a:gd name="connsiteX3" fmla="*/ 11568 w 2675169"/>
                <a:gd name="connsiteY3" fmla="*/ 0 h 2442757"/>
                <a:gd name="connsiteX0" fmla="*/ 2663601 w 2663601"/>
                <a:gd name="connsiteY0" fmla="*/ 2434480 h 2442757"/>
                <a:gd name="connsiteX1" fmla="*/ 345878 w 2663601"/>
                <a:gd name="connsiteY1" fmla="*/ 2442757 h 2442757"/>
                <a:gd name="connsiteX2" fmla="*/ 0 w 2663601"/>
                <a:gd name="connsiteY2" fmla="*/ 0 h 2442757"/>
                <a:gd name="connsiteX3" fmla="*/ 0 w 2663601"/>
                <a:gd name="connsiteY3" fmla="*/ 0 h 2442757"/>
                <a:gd name="connsiteX0" fmla="*/ 2663601 w 2663601"/>
                <a:gd name="connsiteY0" fmla="*/ 2434480 h 2442757"/>
                <a:gd name="connsiteX1" fmla="*/ 345878 w 2663601"/>
                <a:gd name="connsiteY1" fmla="*/ 2442757 h 2442757"/>
                <a:gd name="connsiteX2" fmla="*/ 227863 w 2663601"/>
                <a:gd name="connsiteY2" fmla="*/ 1288796 h 2442757"/>
                <a:gd name="connsiteX3" fmla="*/ 0 w 2663601"/>
                <a:gd name="connsiteY3" fmla="*/ 0 h 2442757"/>
                <a:gd name="connsiteX4" fmla="*/ 0 w 2663601"/>
                <a:gd name="connsiteY4" fmla="*/ 0 h 2442757"/>
                <a:gd name="connsiteX0" fmla="*/ 2663601 w 2663601"/>
                <a:gd name="connsiteY0" fmla="*/ 2434480 h 2442757"/>
                <a:gd name="connsiteX1" fmla="*/ 345878 w 2663601"/>
                <a:gd name="connsiteY1" fmla="*/ 2442757 h 2442757"/>
                <a:gd name="connsiteX2" fmla="*/ 54444 w 2663601"/>
                <a:gd name="connsiteY2" fmla="*/ 1186790 h 2442757"/>
                <a:gd name="connsiteX3" fmla="*/ 0 w 2663601"/>
                <a:gd name="connsiteY3" fmla="*/ 0 h 2442757"/>
                <a:gd name="connsiteX4" fmla="*/ 0 w 2663601"/>
                <a:gd name="connsiteY4" fmla="*/ 0 h 2442757"/>
                <a:gd name="connsiteX0" fmla="*/ 2663601 w 2663601"/>
                <a:gd name="connsiteY0" fmla="*/ 2434480 h 2442757"/>
                <a:gd name="connsiteX1" fmla="*/ 345878 w 2663601"/>
                <a:gd name="connsiteY1" fmla="*/ 2442757 h 2442757"/>
                <a:gd name="connsiteX2" fmla="*/ 54444 w 2663601"/>
                <a:gd name="connsiteY2" fmla="*/ 1186790 h 2442757"/>
                <a:gd name="connsiteX3" fmla="*/ 0 w 2663601"/>
                <a:gd name="connsiteY3" fmla="*/ 0 h 2442757"/>
                <a:gd name="connsiteX4" fmla="*/ 0 w 2663601"/>
                <a:gd name="connsiteY4" fmla="*/ 0 h 2442757"/>
                <a:gd name="connsiteX0" fmla="*/ 2663601 w 2663601"/>
                <a:gd name="connsiteY0" fmla="*/ 2434480 h 2442757"/>
                <a:gd name="connsiteX1" fmla="*/ 345878 w 2663601"/>
                <a:gd name="connsiteY1" fmla="*/ 2442757 h 2442757"/>
                <a:gd name="connsiteX2" fmla="*/ 54444 w 2663601"/>
                <a:gd name="connsiteY2" fmla="*/ 1186790 h 2442757"/>
                <a:gd name="connsiteX3" fmla="*/ 0 w 2663601"/>
                <a:gd name="connsiteY3" fmla="*/ 0 h 2442757"/>
                <a:gd name="connsiteX4" fmla="*/ 0 w 2663601"/>
                <a:gd name="connsiteY4" fmla="*/ 0 h 2442757"/>
                <a:gd name="connsiteX0" fmla="*/ 2669689 w 2669689"/>
                <a:gd name="connsiteY0" fmla="*/ 2493236 h 2501513"/>
                <a:gd name="connsiteX1" fmla="*/ 351966 w 2669689"/>
                <a:gd name="connsiteY1" fmla="*/ 2501513 h 2501513"/>
                <a:gd name="connsiteX2" fmla="*/ 60532 w 2669689"/>
                <a:gd name="connsiteY2" fmla="*/ 1245546 h 2501513"/>
                <a:gd name="connsiteX3" fmla="*/ 6088 w 2669689"/>
                <a:gd name="connsiteY3" fmla="*/ 58756 h 2501513"/>
                <a:gd name="connsiteX4" fmla="*/ 215210 w 2669689"/>
                <a:gd name="connsiteY4" fmla="*/ 196464 h 2501513"/>
                <a:gd name="connsiteX0" fmla="*/ 2669689 w 2669689"/>
                <a:gd name="connsiteY0" fmla="*/ 2434480 h 2442757"/>
                <a:gd name="connsiteX1" fmla="*/ 351966 w 2669689"/>
                <a:gd name="connsiteY1" fmla="*/ 2442757 h 2442757"/>
                <a:gd name="connsiteX2" fmla="*/ 60532 w 2669689"/>
                <a:gd name="connsiteY2" fmla="*/ 1186790 h 2442757"/>
                <a:gd name="connsiteX3" fmla="*/ 6088 w 2669689"/>
                <a:gd name="connsiteY3" fmla="*/ 0 h 2442757"/>
                <a:gd name="connsiteX0" fmla="*/ 2642543 w 2642543"/>
                <a:gd name="connsiteY0" fmla="*/ 2179465 h 2187742"/>
                <a:gd name="connsiteX1" fmla="*/ 324820 w 2642543"/>
                <a:gd name="connsiteY1" fmla="*/ 2187742 h 2187742"/>
                <a:gd name="connsiteX2" fmla="*/ 33386 w 2642543"/>
                <a:gd name="connsiteY2" fmla="*/ 931775 h 2187742"/>
                <a:gd name="connsiteX3" fmla="*/ 9545 w 2642543"/>
                <a:gd name="connsiteY3" fmla="*/ 0 h 2187742"/>
                <a:gd name="connsiteX0" fmla="*/ 2634271 w 2634271"/>
                <a:gd name="connsiteY0" fmla="*/ 2179465 h 2187742"/>
                <a:gd name="connsiteX1" fmla="*/ 316548 w 2634271"/>
                <a:gd name="connsiteY1" fmla="*/ 2187742 h 2187742"/>
                <a:gd name="connsiteX2" fmla="*/ 25114 w 2634271"/>
                <a:gd name="connsiteY2" fmla="*/ 931775 h 2187742"/>
                <a:gd name="connsiteX3" fmla="*/ 1273 w 2634271"/>
                <a:gd name="connsiteY3" fmla="*/ 0 h 2187742"/>
                <a:gd name="connsiteX0" fmla="*/ 2634271 w 2634271"/>
                <a:gd name="connsiteY0" fmla="*/ 2179465 h 2187742"/>
                <a:gd name="connsiteX1" fmla="*/ 316548 w 2634271"/>
                <a:gd name="connsiteY1" fmla="*/ 2187742 h 2187742"/>
                <a:gd name="connsiteX2" fmla="*/ 25114 w 2634271"/>
                <a:gd name="connsiteY2" fmla="*/ 931775 h 2187742"/>
                <a:gd name="connsiteX3" fmla="*/ 1273 w 2634271"/>
                <a:gd name="connsiteY3" fmla="*/ 0 h 218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4271" h="2187742">
                  <a:moveTo>
                    <a:pt x="2634271" y="2179465"/>
                  </a:moveTo>
                  <a:lnTo>
                    <a:pt x="316548" y="2187742"/>
                  </a:lnTo>
                  <a:cubicBezTo>
                    <a:pt x="27905" y="1920290"/>
                    <a:pt x="52157" y="1338901"/>
                    <a:pt x="25114" y="931775"/>
                  </a:cubicBezTo>
                  <a:cubicBezTo>
                    <a:pt x="8272" y="504247"/>
                    <a:pt x="-4105" y="174847"/>
                    <a:pt x="1273" y="0"/>
                  </a:cubicBezTo>
                </a:path>
              </a:pathLst>
            </a:custGeom>
            <a:noFill/>
            <a:ln w="38100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grpSp>
          <p:nvGrpSpPr>
            <p:cNvPr id="180" name="Group 179"/>
            <p:cNvGrpSpPr/>
            <p:nvPr/>
          </p:nvGrpSpPr>
          <p:grpSpPr>
            <a:xfrm>
              <a:off x="5626558" y="6036312"/>
              <a:ext cx="1349891" cy="163128"/>
              <a:chOff x="5543489" y="5892916"/>
              <a:chExt cx="1349891" cy="163128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5543489" y="5931139"/>
                <a:ext cx="138404" cy="124905"/>
              </a:xfrm>
              <a:prstGeom prst="rect">
                <a:avLst/>
              </a:prstGeom>
              <a:solidFill>
                <a:schemeClr val="bg1"/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6754976" y="5892916"/>
                <a:ext cx="138404" cy="124905"/>
              </a:xfrm>
              <a:prstGeom prst="rect">
                <a:avLst/>
              </a:prstGeom>
              <a:solidFill>
                <a:schemeClr val="bg1"/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7" name="Group 216"/>
          <p:cNvGrpSpPr/>
          <p:nvPr/>
        </p:nvGrpSpPr>
        <p:grpSpPr>
          <a:xfrm>
            <a:off x="7167675" y="3125691"/>
            <a:ext cx="746572" cy="307777"/>
            <a:chOff x="7055706" y="5289551"/>
            <a:chExt cx="746572" cy="307777"/>
          </a:xfrm>
        </p:grpSpPr>
        <p:sp>
          <p:nvSpPr>
            <p:cNvPr id="219" name="Oval 218"/>
            <p:cNvSpPr/>
            <p:nvPr/>
          </p:nvSpPr>
          <p:spPr>
            <a:xfrm>
              <a:off x="7055706" y="5416076"/>
              <a:ext cx="98379" cy="98379"/>
            </a:xfrm>
            <a:prstGeom prst="ellipse">
              <a:avLst/>
            </a:prstGeom>
            <a:solidFill>
              <a:srgbClr val="558BB8"/>
            </a:solidFill>
            <a:ln>
              <a:solidFill>
                <a:srgbClr val="558BB8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TextBox 230"/>
                <p:cNvSpPr txBox="1"/>
                <p:nvPr/>
              </p:nvSpPr>
              <p:spPr>
                <a:xfrm>
                  <a:off x="7117988" y="5289551"/>
                  <a:ext cx="68429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=""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charset="0"/>
                          </a:rPr>
                          <m:t>𝑁</m:t>
                        </m:r>
                        <m:r>
                          <a:rPr lang="en-US" sz="1400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 charset="0"/>
                          </a:rPr>
                          <m:t>𝐿</m:t>
                        </m:r>
                        <m:r>
                          <a:rPr lang="en-US" sz="1400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7988" y="5289551"/>
                  <a:ext cx="684290" cy="30777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0" name="Group 149"/>
          <p:cNvGrpSpPr/>
          <p:nvPr/>
        </p:nvGrpSpPr>
        <p:grpSpPr>
          <a:xfrm>
            <a:off x="4458056" y="4369515"/>
            <a:ext cx="2795130" cy="1091847"/>
            <a:chOff x="4458056" y="4369515"/>
            <a:chExt cx="2795130" cy="1091847"/>
          </a:xfrm>
        </p:grpSpPr>
        <p:sp>
          <p:nvSpPr>
            <p:cNvPr id="153" name="TextBox 152"/>
            <p:cNvSpPr txBox="1"/>
            <p:nvPr/>
          </p:nvSpPr>
          <p:spPr>
            <a:xfrm>
              <a:off x="5431985" y="4815031"/>
              <a:ext cx="182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Generalized</a:t>
              </a:r>
            </a:p>
            <a:p>
              <a:pPr algn="ctr"/>
              <a:r>
                <a:rPr lang="en-US" dirty="0" smtClean="0"/>
                <a:t>Hamiltonian path</a:t>
              </a:r>
              <a:endParaRPr lang="en-US" dirty="0"/>
            </a:p>
          </p:txBody>
        </p:sp>
        <p:sp>
          <p:nvSpPr>
            <p:cNvPr id="163" name="Freeform 162"/>
            <p:cNvSpPr/>
            <p:nvPr/>
          </p:nvSpPr>
          <p:spPr bwMode="auto">
            <a:xfrm rot="4899196">
              <a:off x="4590867" y="4236704"/>
              <a:ext cx="722465" cy="988088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02251 w 1046362"/>
                <a:gd name="connsiteY1" fmla="*/ 685564 h 1490854"/>
                <a:gd name="connsiteX2" fmla="*/ 1046362 w 1046362"/>
                <a:gd name="connsiteY2" fmla="*/ 0 h 1490854"/>
                <a:gd name="connsiteX0" fmla="*/ 0 w 971307"/>
                <a:gd name="connsiteY0" fmla="*/ 1523302 h 1523302"/>
                <a:gd name="connsiteX1" fmla="*/ 202251 w 971307"/>
                <a:gd name="connsiteY1" fmla="*/ 718012 h 1523302"/>
                <a:gd name="connsiteX2" fmla="*/ 971307 w 971307"/>
                <a:gd name="connsiteY2" fmla="*/ 0 h 1523302"/>
                <a:gd name="connsiteX0" fmla="*/ 0 w 971307"/>
                <a:gd name="connsiteY0" fmla="*/ 1523302 h 1523302"/>
                <a:gd name="connsiteX1" fmla="*/ 202251 w 971307"/>
                <a:gd name="connsiteY1" fmla="*/ 718012 h 1523302"/>
                <a:gd name="connsiteX2" fmla="*/ 971307 w 971307"/>
                <a:gd name="connsiteY2" fmla="*/ 0 h 1523302"/>
                <a:gd name="connsiteX0" fmla="*/ 0 w 978146"/>
                <a:gd name="connsiteY0" fmla="*/ 1485060 h 1485060"/>
                <a:gd name="connsiteX1" fmla="*/ 202251 w 978146"/>
                <a:gd name="connsiteY1" fmla="*/ 679770 h 1485060"/>
                <a:gd name="connsiteX2" fmla="*/ 978146 w 978146"/>
                <a:gd name="connsiteY2" fmla="*/ 0 h 1485060"/>
                <a:gd name="connsiteX0" fmla="*/ 0 w 989837"/>
                <a:gd name="connsiteY0" fmla="*/ 1460760 h 1460760"/>
                <a:gd name="connsiteX1" fmla="*/ 202251 w 989837"/>
                <a:gd name="connsiteY1" fmla="*/ 655470 h 1460760"/>
                <a:gd name="connsiteX2" fmla="*/ 989837 w 989837"/>
                <a:gd name="connsiteY2" fmla="*/ 0 h 1460760"/>
                <a:gd name="connsiteX0" fmla="*/ 0 w 989837"/>
                <a:gd name="connsiteY0" fmla="*/ 1460760 h 1460760"/>
                <a:gd name="connsiteX1" fmla="*/ 188923 w 989837"/>
                <a:gd name="connsiteY1" fmla="*/ 668955 h 1460760"/>
                <a:gd name="connsiteX2" fmla="*/ 989837 w 989837"/>
                <a:gd name="connsiteY2" fmla="*/ 0 h 1460760"/>
                <a:gd name="connsiteX0" fmla="*/ 0 w 989837"/>
                <a:gd name="connsiteY0" fmla="*/ 1460760 h 1460760"/>
                <a:gd name="connsiteX1" fmla="*/ 188923 w 989837"/>
                <a:gd name="connsiteY1" fmla="*/ 668955 h 1460760"/>
                <a:gd name="connsiteX2" fmla="*/ 989837 w 989837"/>
                <a:gd name="connsiteY2" fmla="*/ 0 h 1460760"/>
                <a:gd name="connsiteX0" fmla="*/ 0 w 989837"/>
                <a:gd name="connsiteY0" fmla="*/ 1460760 h 1460760"/>
                <a:gd name="connsiteX1" fmla="*/ 249485 w 989837"/>
                <a:gd name="connsiteY1" fmla="*/ 643810 h 1460760"/>
                <a:gd name="connsiteX2" fmla="*/ 989837 w 989837"/>
                <a:gd name="connsiteY2" fmla="*/ 0 h 1460760"/>
                <a:gd name="connsiteX0" fmla="*/ 0 w 1291798"/>
                <a:gd name="connsiteY0" fmla="*/ 881140 h 881140"/>
                <a:gd name="connsiteX1" fmla="*/ 249485 w 1291798"/>
                <a:gd name="connsiteY1" fmla="*/ 64190 h 881140"/>
                <a:gd name="connsiteX2" fmla="*/ 1291798 w 1291798"/>
                <a:gd name="connsiteY2" fmla="*/ 0 h 881140"/>
                <a:gd name="connsiteX0" fmla="*/ 0 w 1291798"/>
                <a:gd name="connsiteY0" fmla="*/ 892118 h 892118"/>
                <a:gd name="connsiteX1" fmla="*/ 249485 w 1291798"/>
                <a:gd name="connsiteY1" fmla="*/ 75168 h 892118"/>
                <a:gd name="connsiteX2" fmla="*/ 1291798 w 1291798"/>
                <a:gd name="connsiteY2" fmla="*/ 10978 h 892118"/>
                <a:gd name="connsiteX0" fmla="*/ 0 w 1291798"/>
                <a:gd name="connsiteY0" fmla="*/ 881140 h 881140"/>
                <a:gd name="connsiteX1" fmla="*/ 529951 w 1291798"/>
                <a:gd name="connsiteY1" fmla="*/ 159771 h 881140"/>
                <a:gd name="connsiteX2" fmla="*/ 1291798 w 1291798"/>
                <a:gd name="connsiteY2" fmla="*/ 0 h 881140"/>
                <a:gd name="connsiteX0" fmla="*/ 0 w 1291798"/>
                <a:gd name="connsiteY0" fmla="*/ 886689 h 886689"/>
                <a:gd name="connsiteX1" fmla="*/ 529951 w 1291798"/>
                <a:gd name="connsiteY1" fmla="*/ 165320 h 886689"/>
                <a:gd name="connsiteX2" fmla="*/ 1291798 w 1291798"/>
                <a:gd name="connsiteY2" fmla="*/ 5549 h 886689"/>
                <a:gd name="connsiteX0" fmla="*/ 0 w 1291798"/>
                <a:gd name="connsiteY0" fmla="*/ 881140 h 881140"/>
                <a:gd name="connsiteX1" fmla="*/ 1291798 w 1291798"/>
                <a:gd name="connsiteY1" fmla="*/ 0 h 881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1798" h="881140">
                  <a:moveTo>
                    <a:pt x="0" y="881140"/>
                  </a:moveTo>
                  <a:lnTo>
                    <a:pt x="1291798" y="0"/>
                  </a:ln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pitchFamily="34" charset="0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649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Insights </a:t>
            </a:r>
            <a:r>
              <a:rPr lang="en-US" dirty="0"/>
              <a:t>from i</a:t>
            </a:r>
            <a:r>
              <a:rPr lang="en-US" dirty="0" smtClean="0"/>
              <a:t>nformation limit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516676" y="1196362"/>
            <a:ext cx="8627323" cy="559753"/>
          </a:xfrm>
        </p:spPr>
        <p:txBody>
          <a:bodyPr>
            <a:noAutofit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400" dirty="0"/>
              <a:t>Can true path visit a node </a:t>
            </a:r>
            <a:r>
              <a:rPr lang="en-US" sz="2400" dirty="0" smtClean="0"/>
              <a:t>&gt; 2 </a:t>
            </a:r>
            <a:r>
              <a:rPr lang="en-US" sz="2400" dirty="0"/>
              <a:t>times?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4000" dirty="0"/>
          </a:p>
        </p:txBody>
      </p:sp>
      <p:sp>
        <p:nvSpPr>
          <p:cNvPr id="44" name="Freeform 43"/>
          <p:cNvSpPr/>
          <p:nvPr/>
        </p:nvSpPr>
        <p:spPr bwMode="auto">
          <a:xfrm rot="12236148">
            <a:off x="2298203" y="4308609"/>
            <a:ext cx="1059073" cy="636758"/>
          </a:xfrm>
          <a:custGeom>
            <a:avLst/>
            <a:gdLst>
              <a:gd name="connsiteX0" fmla="*/ 0 w 1292536"/>
              <a:gd name="connsiteY0" fmla="*/ 1911303 h 1911303"/>
              <a:gd name="connsiteX1" fmla="*/ 137504 w 1292536"/>
              <a:gd name="connsiteY1" fmla="*/ 721895 h 1911303"/>
              <a:gd name="connsiteX2" fmla="*/ 749396 w 1292536"/>
              <a:gd name="connsiteY2" fmla="*/ 137504 h 1911303"/>
              <a:gd name="connsiteX3" fmla="*/ 1292536 w 1292536"/>
              <a:gd name="connsiteY3" fmla="*/ 0 h 1911303"/>
              <a:gd name="connsiteX0" fmla="*/ 11065 w 1303601"/>
              <a:gd name="connsiteY0" fmla="*/ 1911303 h 1911303"/>
              <a:gd name="connsiteX1" fmla="*/ 148569 w 1303601"/>
              <a:gd name="connsiteY1" fmla="*/ 721895 h 1911303"/>
              <a:gd name="connsiteX2" fmla="*/ 1303601 w 1303601"/>
              <a:gd name="connsiteY2" fmla="*/ 0 h 1911303"/>
              <a:gd name="connsiteX0" fmla="*/ 0 w 1292536"/>
              <a:gd name="connsiteY0" fmla="*/ 1911303 h 1911303"/>
              <a:gd name="connsiteX1" fmla="*/ 281883 w 1292536"/>
              <a:gd name="connsiteY1" fmla="*/ 563765 h 1911303"/>
              <a:gd name="connsiteX2" fmla="*/ 1292536 w 1292536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0 w 1595044"/>
              <a:gd name="connsiteY0" fmla="*/ 1429581 h 1429581"/>
              <a:gd name="connsiteX1" fmla="*/ 281883 w 1595044"/>
              <a:gd name="connsiteY1" fmla="*/ 82043 h 1429581"/>
              <a:gd name="connsiteX2" fmla="*/ 1595044 w 1595044"/>
              <a:gd name="connsiteY2" fmla="*/ 102669 h 1429581"/>
              <a:gd name="connsiteX0" fmla="*/ 0 w 1595044"/>
              <a:gd name="connsiteY0" fmla="*/ 1484565 h 1484565"/>
              <a:gd name="connsiteX1" fmla="*/ 281883 w 1595044"/>
              <a:gd name="connsiteY1" fmla="*/ 137027 h 1484565"/>
              <a:gd name="connsiteX2" fmla="*/ 1595044 w 1595044"/>
              <a:gd name="connsiteY2" fmla="*/ 157653 h 1484565"/>
              <a:gd name="connsiteX0" fmla="*/ 0 w 1595044"/>
              <a:gd name="connsiteY0" fmla="*/ 1380248 h 1380248"/>
              <a:gd name="connsiteX1" fmla="*/ 391886 w 1595044"/>
              <a:gd name="connsiteY1" fmla="*/ 362719 h 1380248"/>
              <a:gd name="connsiteX2" fmla="*/ 1595044 w 1595044"/>
              <a:gd name="connsiteY2" fmla="*/ 53336 h 1380248"/>
              <a:gd name="connsiteX0" fmla="*/ 0 w 1595044"/>
              <a:gd name="connsiteY0" fmla="*/ 1326912 h 1326912"/>
              <a:gd name="connsiteX1" fmla="*/ 391886 w 1595044"/>
              <a:gd name="connsiteY1" fmla="*/ 309383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05667"/>
              <a:gd name="connsiteY0" fmla="*/ 1292537 h 1292537"/>
              <a:gd name="connsiteX1" fmla="*/ 433137 w 1505667"/>
              <a:gd name="connsiteY1" fmla="*/ 440013 h 1292537"/>
              <a:gd name="connsiteX2" fmla="*/ 1505667 w 1505667"/>
              <a:gd name="connsiteY2" fmla="*/ 0 h 1292537"/>
              <a:gd name="connsiteX0" fmla="*/ 0 w 1046362"/>
              <a:gd name="connsiteY0" fmla="*/ 1490854 h 1490854"/>
              <a:gd name="connsiteX1" fmla="*/ 433137 w 1046362"/>
              <a:gd name="connsiteY1" fmla="*/ 638330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257263 w 1046362"/>
              <a:gd name="connsiteY1" fmla="*/ 494427 h 1490854"/>
              <a:gd name="connsiteX2" fmla="*/ 1046362 w 1046362"/>
              <a:gd name="connsiteY2" fmla="*/ 0 h 1490854"/>
              <a:gd name="connsiteX0" fmla="*/ 0 w 1513248"/>
              <a:gd name="connsiteY0" fmla="*/ 1048278 h 1048278"/>
              <a:gd name="connsiteX1" fmla="*/ 257263 w 1513248"/>
              <a:gd name="connsiteY1" fmla="*/ 51851 h 1048278"/>
              <a:gd name="connsiteX2" fmla="*/ 1513248 w 1513248"/>
              <a:gd name="connsiteY2" fmla="*/ 77986 h 1048278"/>
              <a:gd name="connsiteX0" fmla="*/ 0 w 1513248"/>
              <a:gd name="connsiteY0" fmla="*/ 1356322 h 1356322"/>
              <a:gd name="connsiteX1" fmla="*/ 257263 w 1513248"/>
              <a:gd name="connsiteY1" fmla="*/ 359895 h 1356322"/>
              <a:gd name="connsiteX2" fmla="*/ 1513248 w 1513248"/>
              <a:gd name="connsiteY2" fmla="*/ 386030 h 1356322"/>
              <a:gd name="connsiteX0" fmla="*/ 0 w 1513248"/>
              <a:gd name="connsiteY0" fmla="*/ 1487131 h 1487131"/>
              <a:gd name="connsiteX1" fmla="*/ 542948 w 1513248"/>
              <a:gd name="connsiteY1" fmla="*/ 177570 h 1487131"/>
              <a:gd name="connsiteX2" fmla="*/ 1513248 w 1513248"/>
              <a:gd name="connsiteY2" fmla="*/ 516839 h 1487131"/>
              <a:gd name="connsiteX0" fmla="*/ 0 w 1481271"/>
              <a:gd name="connsiteY0" fmla="*/ 1541224 h 1541224"/>
              <a:gd name="connsiteX1" fmla="*/ 542948 w 1481271"/>
              <a:gd name="connsiteY1" fmla="*/ 231663 h 1541224"/>
              <a:gd name="connsiteX2" fmla="*/ 1481271 w 1481271"/>
              <a:gd name="connsiteY2" fmla="*/ 475310 h 1541224"/>
              <a:gd name="connsiteX0" fmla="*/ 0 w 1481271"/>
              <a:gd name="connsiteY0" fmla="*/ 1437657 h 1437657"/>
              <a:gd name="connsiteX1" fmla="*/ 542948 w 1481271"/>
              <a:gd name="connsiteY1" fmla="*/ 128096 h 1437657"/>
              <a:gd name="connsiteX2" fmla="*/ 1481271 w 1481271"/>
              <a:gd name="connsiteY2" fmla="*/ 371743 h 1437657"/>
              <a:gd name="connsiteX0" fmla="*/ 0 w 1513553"/>
              <a:gd name="connsiteY0" fmla="*/ 1431752 h 1431752"/>
              <a:gd name="connsiteX1" fmla="*/ 542948 w 1513553"/>
              <a:gd name="connsiteY1" fmla="*/ 122191 h 1431752"/>
              <a:gd name="connsiteX2" fmla="*/ 1513553 w 1513553"/>
              <a:gd name="connsiteY2" fmla="*/ 378988 h 1431752"/>
              <a:gd name="connsiteX0" fmla="*/ 0 w 1513553"/>
              <a:gd name="connsiteY0" fmla="*/ 1328100 h 1328100"/>
              <a:gd name="connsiteX1" fmla="*/ 679770 w 1513553"/>
              <a:gd name="connsiteY1" fmla="*/ 222236 h 1328100"/>
              <a:gd name="connsiteX2" fmla="*/ 1513553 w 1513553"/>
              <a:gd name="connsiteY2" fmla="*/ 275336 h 1328100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191105 h 1191105"/>
              <a:gd name="connsiteX1" fmla="*/ 679770 w 1513553"/>
              <a:gd name="connsiteY1" fmla="*/ 85241 h 1191105"/>
              <a:gd name="connsiteX2" fmla="*/ 1513553 w 1513553"/>
              <a:gd name="connsiteY2" fmla="*/ 138341 h 1191105"/>
              <a:gd name="connsiteX0" fmla="*/ 0 w 1513553"/>
              <a:gd name="connsiteY0" fmla="*/ 1150915 h 1150915"/>
              <a:gd name="connsiteX1" fmla="*/ 622289 w 1513553"/>
              <a:gd name="connsiteY1" fmla="*/ 128794 h 1150915"/>
              <a:gd name="connsiteX2" fmla="*/ 1513553 w 1513553"/>
              <a:gd name="connsiteY2" fmla="*/ 98151 h 1150915"/>
              <a:gd name="connsiteX0" fmla="*/ 0 w 1513553"/>
              <a:gd name="connsiteY0" fmla="*/ 1144674 h 1144674"/>
              <a:gd name="connsiteX1" fmla="*/ 629505 w 1513553"/>
              <a:gd name="connsiteY1" fmla="*/ 139856 h 1144674"/>
              <a:gd name="connsiteX2" fmla="*/ 1513553 w 1513553"/>
              <a:gd name="connsiteY2" fmla="*/ 91910 h 1144674"/>
              <a:gd name="connsiteX0" fmla="*/ 0 w 1513553"/>
              <a:gd name="connsiteY0" fmla="*/ 1157984 h 1157984"/>
              <a:gd name="connsiteX1" fmla="*/ 629505 w 1513553"/>
              <a:gd name="connsiteY1" fmla="*/ 153166 h 1157984"/>
              <a:gd name="connsiteX2" fmla="*/ 1513553 w 1513553"/>
              <a:gd name="connsiteY2" fmla="*/ 105220 h 115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3553" h="1157984">
                <a:moveTo>
                  <a:pt x="0" y="1157984"/>
                </a:moveTo>
                <a:cubicBezTo>
                  <a:pt x="55742" y="773412"/>
                  <a:pt x="365432" y="324913"/>
                  <a:pt x="629505" y="153166"/>
                </a:cubicBezTo>
                <a:cubicBezTo>
                  <a:pt x="893578" y="-18581"/>
                  <a:pt x="1181421" y="-61515"/>
                  <a:pt x="1513553" y="105220"/>
                </a:cubicBez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headEnd type="oval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3116393" y="3230149"/>
            <a:ext cx="84871" cy="84871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solidFill>
              <a:sysClr val="windowText" lastClr="000000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/>
              <a:ea typeface=""/>
              <a:cs typeface="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971398" y="3578156"/>
            <a:ext cx="84871" cy="84871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solidFill>
              <a:sysClr val="windowText" lastClr="000000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/>
              <a:ea typeface=""/>
              <a:cs typeface="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2482103" y="2359482"/>
            <a:ext cx="84871" cy="84871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solidFill>
              <a:sysClr val="windowText" lastClr="000000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/>
              <a:ea typeface=""/>
              <a:cs typeface="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2854068" y="3868871"/>
            <a:ext cx="84871" cy="84871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solidFill>
              <a:sysClr val="windowText" lastClr="000000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/>
              <a:ea typeface=""/>
              <a:cs typeface="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1452814" y="2608176"/>
            <a:ext cx="84871" cy="84871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solidFill>
              <a:sysClr val="windowText" lastClr="000000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/>
              <a:ea typeface=""/>
              <a:cs typeface="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3504509" y="2586724"/>
            <a:ext cx="84871" cy="84871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solidFill>
              <a:sysClr val="windowText" lastClr="000000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/>
              <a:ea typeface=""/>
              <a:cs typeface="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1091421" y="3960862"/>
            <a:ext cx="84871" cy="84871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solidFill>
              <a:sysClr val="windowText" lastClr="000000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/>
              <a:ea typeface=""/>
              <a:cs typeface="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2171926" y="4550676"/>
            <a:ext cx="84871" cy="84871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solidFill>
              <a:sysClr val="windowText" lastClr="000000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/>
              <a:ea typeface=""/>
              <a:cs typeface="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3411173" y="4494580"/>
            <a:ext cx="84871" cy="84871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solidFill>
              <a:sysClr val="windowText" lastClr="000000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/>
              <a:ea typeface=""/>
              <a:cs typeface="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4341299" y="4159942"/>
            <a:ext cx="84871" cy="84871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solidFill>
              <a:sysClr val="windowText" lastClr="000000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/>
              <a:ea typeface=""/>
              <a:cs typeface="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4390871" y="3744440"/>
            <a:ext cx="84871" cy="84871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solidFill>
              <a:sysClr val="windowText" lastClr="000000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/>
              <a:ea typeface=""/>
              <a:cs typeface=""/>
            </a:endParaRPr>
          </a:p>
        </p:txBody>
      </p:sp>
      <p:sp>
        <p:nvSpPr>
          <p:cNvPr id="75" name="Freeform 74"/>
          <p:cNvSpPr/>
          <p:nvPr/>
        </p:nvSpPr>
        <p:spPr bwMode="auto">
          <a:xfrm rot="18196363" flipV="1">
            <a:off x="3184259" y="3270603"/>
            <a:ext cx="927054" cy="1185206"/>
          </a:xfrm>
          <a:custGeom>
            <a:avLst/>
            <a:gdLst>
              <a:gd name="connsiteX0" fmla="*/ 0 w 1292536"/>
              <a:gd name="connsiteY0" fmla="*/ 1911303 h 1911303"/>
              <a:gd name="connsiteX1" fmla="*/ 137504 w 1292536"/>
              <a:gd name="connsiteY1" fmla="*/ 721895 h 1911303"/>
              <a:gd name="connsiteX2" fmla="*/ 749396 w 1292536"/>
              <a:gd name="connsiteY2" fmla="*/ 137504 h 1911303"/>
              <a:gd name="connsiteX3" fmla="*/ 1292536 w 1292536"/>
              <a:gd name="connsiteY3" fmla="*/ 0 h 1911303"/>
              <a:gd name="connsiteX0" fmla="*/ 11065 w 1303601"/>
              <a:gd name="connsiteY0" fmla="*/ 1911303 h 1911303"/>
              <a:gd name="connsiteX1" fmla="*/ 148569 w 1303601"/>
              <a:gd name="connsiteY1" fmla="*/ 721895 h 1911303"/>
              <a:gd name="connsiteX2" fmla="*/ 1303601 w 1303601"/>
              <a:gd name="connsiteY2" fmla="*/ 0 h 1911303"/>
              <a:gd name="connsiteX0" fmla="*/ 0 w 1292536"/>
              <a:gd name="connsiteY0" fmla="*/ 1911303 h 1911303"/>
              <a:gd name="connsiteX1" fmla="*/ 281883 w 1292536"/>
              <a:gd name="connsiteY1" fmla="*/ 563765 h 1911303"/>
              <a:gd name="connsiteX2" fmla="*/ 1292536 w 1292536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0 w 1595044"/>
              <a:gd name="connsiteY0" fmla="*/ 1429581 h 1429581"/>
              <a:gd name="connsiteX1" fmla="*/ 281883 w 1595044"/>
              <a:gd name="connsiteY1" fmla="*/ 82043 h 1429581"/>
              <a:gd name="connsiteX2" fmla="*/ 1595044 w 1595044"/>
              <a:gd name="connsiteY2" fmla="*/ 102669 h 1429581"/>
              <a:gd name="connsiteX0" fmla="*/ 0 w 1595044"/>
              <a:gd name="connsiteY0" fmla="*/ 1484565 h 1484565"/>
              <a:gd name="connsiteX1" fmla="*/ 281883 w 1595044"/>
              <a:gd name="connsiteY1" fmla="*/ 137027 h 1484565"/>
              <a:gd name="connsiteX2" fmla="*/ 1595044 w 1595044"/>
              <a:gd name="connsiteY2" fmla="*/ 157653 h 1484565"/>
              <a:gd name="connsiteX0" fmla="*/ 0 w 1595044"/>
              <a:gd name="connsiteY0" fmla="*/ 1380248 h 1380248"/>
              <a:gd name="connsiteX1" fmla="*/ 391886 w 1595044"/>
              <a:gd name="connsiteY1" fmla="*/ 362719 h 1380248"/>
              <a:gd name="connsiteX2" fmla="*/ 1595044 w 1595044"/>
              <a:gd name="connsiteY2" fmla="*/ 53336 h 1380248"/>
              <a:gd name="connsiteX0" fmla="*/ 0 w 1595044"/>
              <a:gd name="connsiteY0" fmla="*/ 1326912 h 1326912"/>
              <a:gd name="connsiteX1" fmla="*/ 391886 w 1595044"/>
              <a:gd name="connsiteY1" fmla="*/ 309383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05667"/>
              <a:gd name="connsiteY0" fmla="*/ 1292537 h 1292537"/>
              <a:gd name="connsiteX1" fmla="*/ 433137 w 1505667"/>
              <a:gd name="connsiteY1" fmla="*/ 440013 h 1292537"/>
              <a:gd name="connsiteX2" fmla="*/ 1505667 w 1505667"/>
              <a:gd name="connsiteY2" fmla="*/ 0 h 1292537"/>
              <a:gd name="connsiteX0" fmla="*/ 0 w 1046362"/>
              <a:gd name="connsiteY0" fmla="*/ 1490854 h 1490854"/>
              <a:gd name="connsiteX1" fmla="*/ 433137 w 1046362"/>
              <a:gd name="connsiteY1" fmla="*/ 638330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257263 w 1046362"/>
              <a:gd name="connsiteY1" fmla="*/ 494427 h 1490854"/>
              <a:gd name="connsiteX2" fmla="*/ 1046362 w 1046362"/>
              <a:gd name="connsiteY2" fmla="*/ 0 h 149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362" h="1490854">
                <a:moveTo>
                  <a:pt x="0" y="1490854"/>
                </a:moveTo>
                <a:cubicBezTo>
                  <a:pt x="6302" y="1043966"/>
                  <a:pt x="82869" y="742903"/>
                  <a:pt x="257263" y="494427"/>
                </a:cubicBezTo>
                <a:cubicBezTo>
                  <a:pt x="431657" y="245951"/>
                  <a:pt x="599473" y="88517"/>
                  <a:pt x="1046362" y="0"/>
                </a:cubicBez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headEnd type="oval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82" name="Freeform 81"/>
          <p:cNvSpPr/>
          <p:nvPr/>
        </p:nvSpPr>
        <p:spPr bwMode="auto">
          <a:xfrm rot="11674894">
            <a:off x="3557421" y="4110550"/>
            <a:ext cx="776547" cy="528002"/>
          </a:xfrm>
          <a:custGeom>
            <a:avLst/>
            <a:gdLst>
              <a:gd name="connsiteX0" fmla="*/ 0 w 1292536"/>
              <a:gd name="connsiteY0" fmla="*/ 1911303 h 1911303"/>
              <a:gd name="connsiteX1" fmla="*/ 137504 w 1292536"/>
              <a:gd name="connsiteY1" fmla="*/ 721895 h 1911303"/>
              <a:gd name="connsiteX2" fmla="*/ 749396 w 1292536"/>
              <a:gd name="connsiteY2" fmla="*/ 137504 h 1911303"/>
              <a:gd name="connsiteX3" fmla="*/ 1292536 w 1292536"/>
              <a:gd name="connsiteY3" fmla="*/ 0 h 1911303"/>
              <a:gd name="connsiteX0" fmla="*/ 11065 w 1303601"/>
              <a:gd name="connsiteY0" fmla="*/ 1911303 h 1911303"/>
              <a:gd name="connsiteX1" fmla="*/ 148569 w 1303601"/>
              <a:gd name="connsiteY1" fmla="*/ 721895 h 1911303"/>
              <a:gd name="connsiteX2" fmla="*/ 1303601 w 1303601"/>
              <a:gd name="connsiteY2" fmla="*/ 0 h 1911303"/>
              <a:gd name="connsiteX0" fmla="*/ 0 w 1292536"/>
              <a:gd name="connsiteY0" fmla="*/ 1911303 h 1911303"/>
              <a:gd name="connsiteX1" fmla="*/ 281883 w 1292536"/>
              <a:gd name="connsiteY1" fmla="*/ 563765 h 1911303"/>
              <a:gd name="connsiteX2" fmla="*/ 1292536 w 1292536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0 w 1595044"/>
              <a:gd name="connsiteY0" fmla="*/ 1429581 h 1429581"/>
              <a:gd name="connsiteX1" fmla="*/ 281883 w 1595044"/>
              <a:gd name="connsiteY1" fmla="*/ 82043 h 1429581"/>
              <a:gd name="connsiteX2" fmla="*/ 1595044 w 1595044"/>
              <a:gd name="connsiteY2" fmla="*/ 102669 h 1429581"/>
              <a:gd name="connsiteX0" fmla="*/ 0 w 1595044"/>
              <a:gd name="connsiteY0" fmla="*/ 1484565 h 1484565"/>
              <a:gd name="connsiteX1" fmla="*/ 281883 w 1595044"/>
              <a:gd name="connsiteY1" fmla="*/ 137027 h 1484565"/>
              <a:gd name="connsiteX2" fmla="*/ 1595044 w 1595044"/>
              <a:gd name="connsiteY2" fmla="*/ 157653 h 1484565"/>
              <a:gd name="connsiteX0" fmla="*/ 0 w 1595044"/>
              <a:gd name="connsiteY0" fmla="*/ 1380248 h 1380248"/>
              <a:gd name="connsiteX1" fmla="*/ 391886 w 1595044"/>
              <a:gd name="connsiteY1" fmla="*/ 362719 h 1380248"/>
              <a:gd name="connsiteX2" fmla="*/ 1595044 w 1595044"/>
              <a:gd name="connsiteY2" fmla="*/ 53336 h 1380248"/>
              <a:gd name="connsiteX0" fmla="*/ 0 w 1595044"/>
              <a:gd name="connsiteY0" fmla="*/ 1326912 h 1326912"/>
              <a:gd name="connsiteX1" fmla="*/ 391886 w 1595044"/>
              <a:gd name="connsiteY1" fmla="*/ 309383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05667"/>
              <a:gd name="connsiteY0" fmla="*/ 1292537 h 1292537"/>
              <a:gd name="connsiteX1" fmla="*/ 433137 w 1505667"/>
              <a:gd name="connsiteY1" fmla="*/ 440013 h 1292537"/>
              <a:gd name="connsiteX2" fmla="*/ 1505667 w 1505667"/>
              <a:gd name="connsiteY2" fmla="*/ 0 h 1292537"/>
              <a:gd name="connsiteX0" fmla="*/ 0 w 1046362"/>
              <a:gd name="connsiteY0" fmla="*/ 1490854 h 1490854"/>
              <a:gd name="connsiteX1" fmla="*/ 433137 w 1046362"/>
              <a:gd name="connsiteY1" fmla="*/ 638330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257263 w 1046362"/>
              <a:gd name="connsiteY1" fmla="*/ 494427 h 1490854"/>
              <a:gd name="connsiteX2" fmla="*/ 1046362 w 1046362"/>
              <a:gd name="connsiteY2" fmla="*/ 0 h 1490854"/>
              <a:gd name="connsiteX0" fmla="*/ 0 w 1513248"/>
              <a:gd name="connsiteY0" fmla="*/ 1048278 h 1048278"/>
              <a:gd name="connsiteX1" fmla="*/ 257263 w 1513248"/>
              <a:gd name="connsiteY1" fmla="*/ 51851 h 1048278"/>
              <a:gd name="connsiteX2" fmla="*/ 1513248 w 1513248"/>
              <a:gd name="connsiteY2" fmla="*/ 77986 h 1048278"/>
              <a:gd name="connsiteX0" fmla="*/ 0 w 1513248"/>
              <a:gd name="connsiteY0" fmla="*/ 1356322 h 1356322"/>
              <a:gd name="connsiteX1" fmla="*/ 257263 w 1513248"/>
              <a:gd name="connsiteY1" fmla="*/ 359895 h 1356322"/>
              <a:gd name="connsiteX2" fmla="*/ 1513248 w 1513248"/>
              <a:gd name="connsiteY2" fmla="*/ 386030 h 1356322"/>
              <a:gd name="connsiteX0" fmla="*/ 0 w 1513248"/>
              <a:gd name="connsiteY0" fmla="*/ 1487131 h 1487131"/>
              <a:gd name="connsiteX1" fmla="*/ 542948 w 1513248"/>
              <a:gd name="connsiteY1" fmla="*/ 177570 h 1487131"/>
              <a:gd name="connsiteX2" fmla="*/ 1513248 w 1513248"/>
              <a:gd name="connsiteY2" fmla="*/ 516839 h 1487131"/>
              <a:gd name="connsiteX0" fmla="*/ 0 w 1481271"/>
              <a:gd name="connsiteY0" fmla="*/ 1541224 h 1541224"/>
              <a:gd name="connsiteX1" fmla="*/ 542948 w 1481271"/>
              <a:gd name="connsiteY1" fmla="*/ 231663 h 1541224"/>
              <a:gd name="connsiteX2" fmla="*/ 1481271 w 1481271"/>
              <a:gd name="connsiteY2" fmla="*/ 475310 h 1541224"/>
              <a:gd name="connsiteX0" fmla="*/ 0 w 1481271"/>
              <a:gd name="connsiteY0" fmla="*/ 1437657 h 1437657"/>
              <a:gd name="connsiteX1" fmla="*/ 542948 w 1481271"/>
              <a:gd name="connsiteY1" fmla="*/ 128096 h 1437657"/>
              <a:gd name="connsiteX2" fmla="*/ 1481271 w 1481271"/>
              <a:gd name="connsiteY2" fmla="*/ 371743 h 1437657"/>
              <a:gd name="connsiteX0" fmla="*/ 0 w 1513553"/>
              <a:gd name="connsiteY0" fmla="*/ 1431752 h 1431752"/>
              <a:gd name="connsiteX1" fmla="*/ 542948 w 1513553"/>
              <a:gd name="connsiteY1" fmla="*/ 122191 h 1431752"/>
              <a:gd name="connsiteX2" fmla="*/ 1513553 w 1513553"/>
              <a:gd name="connsiteY2" fmla="*/ 378988 h 1431752"/>
              <a:gd name="connsiteX0" fmla="*/ 0 w 1513553"/>
              <a:gd name="connsiteY0" fmla="*/ 1328100 h 1328100"/>
              <a:gd name="connsiteX1" fmla="*/ 679770 w 1513553"/>
              <a:gd name="connsiteY1" fmla="*/ 222236 h 1328100"/>
              <a:gd name="connsiteX2" fmla="*/ 1513553 w 1513553"/>
              <a:gd name="connsiteY2" fmla="*/ 275336 h 1328100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165617 h 1165617"/>
              <a:gd name="connsiteX1" fmla="*/ 560493 w 1513553"/>
              <a:gd name="connsiteY1" fmla="*/ 145549 h 1165617"/>
              <a:gd name="connsiteX2" fmla="*/ 1513553 w 1513553"/>
              <a:gd name="connsiteY2" fmla="*/ 112853 h 1165617"/>
              <a:gd name="connsiteX0" fmla="*/ 0 w 1144130"/>
              <a:gd name="connsiteY0" fmla="*/ 1146375 h 1146375"/>
              <a:gd name="connsiteX1" fmla="*/ 560493 w 1144130"/>
              <a:gd name="connsiteY1" fmla="*/ 126307 h 1146375"/>
              <a:gd name="connsiteX2" fmla="*/ 1144131 w 1144130"/>
              <a:gd name="connsiteY2" fmla="*/ 126267 h 1146375"/>
              <a:gd name="connsiteX0" fmla="*/ 0 w 1144132"/>
              <a:gd name="connsiteY0" fmla="*/ 1080349 h 1080349"/>
              <a:gd name="connsiteX1" fmla="*/ 473790 w 1144132"/>
              <a:gd name="connsiteY1" fmla="*/ 278032 h 1080349"/>
              <a:gd name="connsiteX2" fmla="*/ 1144131 w 1144132"/>
              <a:gd name="connsiteY2" fmla="*/ 60241 h 1080349"/>
              <a:gd name="connsiteX0" fmla="*/ 0 w 1144130"/>
              <a:gd name="connsiteY0" fmla="*/ 1024993 h 1024993"/>
              <a:gd name="connsiteX1" fmla="*/ 473790 w 1144130"/>
              <a:gd name="connsiteY1" fmla="*/ 222676 h 1024993"/>
              <a:gd name="connsiteX2" fmla="*/ 1144131 w 1144130"/>
              <a:gd name="connsiteY2" fmla="*/ 4885 h 1024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4130" h="1024993">
                <a:moveTo>
                  <a:pt x="0" y="1024993"/>
                </a:moveTo>
                <a:cubicBezTo>
                  <a:pt x="55742" y="640421"/>
                  <a:pt x="283102" y="392694"/>
                  <a:pt x="473790" y="222676"/>
                </a:cubicBezTo>
                <a:cubicBezTo>
                  <a:pt x="664479" y="52658"/>
                  <a:pt x="867400" y="-20420"/>
                  <a:pt x="1144131" y="4885"/>
                </a:cubicBez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headEnd type="oval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93" name="Freeform 92"/>
          <p:cNvSpPr/>
          <p:nvPr/>
        </p:nvSpPr>
        <p:spPr bwMode="auto">
          <a:xfrm rot="17989675" flipV="1">
            <a:off x="2282657" y="3392972"/>
            <a:ext cx="255094" cy="847269"/>
          </a:xfrm>
          <a:custGeom>
            <a:avLst/>
            <a:gdLst>
              <a:gd name="connsiteX0" fmla="*/ 0 w 1292536"/>
              <a:gd name="connsiteY0" fmla="*/ 1911303 h 1911303"/>
              <a:gd name="connsiteX1" fmla="*/ 137504 w 1292536"/>
              <a:gd name="connsiteY1" fmla="*/ 721895 h 1911303"/>
              <a:gd name="connsiteX2" fmla="*/ 749396 w 1292536"/>
              <a:gd name="connsiteY2" fmla="*/ 137504 h 1911303"/>
              <a:gd name="connsiteX3" fmla="*/ 1292536 w 1292536"/>
              <a:gd name="connsiteY3" fmla="*/ 0 h 1911303"/>
              <a:gd name="connsiteX0" fmla="*/ 11065 w 1303601"/>
              <a:gd name="connsiteY0" fmla="*/ 1911303 h 1911303"/>
              <a:gd name="connsiteX1" fmla="*/ 148569 w 1303601"/>
              <a:gd name="connsiteY1" fmla="*/ 721895 h 1911303"/>
              <a:gd name="connsiteX2" fmla="*/ 1303601 w 1303601"/>
              <a:gd name="connsiteY2" fmla="*/ 0 h 1911303"/>
              <a:gd name="connsiteX0" fmla="*/ 0 w 1292536"/>
              <a:gd name="connsiteY0" fmla="*/ 1911303 h 1911303"/>
              <a:gd name="connsiteX1" fmla="*/ 281883 w 1292536"/>
              <a:gd name="connsiteY1" fmla="*/ 563765 h 1911303"/>
              <a:gd name="connsiteX2" fmla="*/ 1292536 w 1292536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0 w 1595044"/>
              <a:gd name="connsiteY0" fmla="*/ 1429581 h 1429581"/>
              <a:gd name="connsiteX1" fmla="*/ 281883 w 1595044"/>
              <a:gd name="connsiteY1" fmla="*/ 82043 h 1429581"/>
              <a:gd name="connsiteX2" fmla="*/ 1595044 w 1595044"/>
              <a:gd name="connsiteY2" fmla="*/ 102669 h 1429581"/>
              <a:gd name="connsiteX0" fmla="*/ 0 w 1595044"/>
              <a:gd name="connsiteY0" fmla="*/ 1484565 h 1484565"/>
              <a:gd name="connsiteX1" fmla="*/ 281883 w 1595044"/>
              <a:gd name="connsiteY1" fmla="*/ 137027 h 1484565"/>
              <a:gd name="connsiteX2" fmla="*/ 1595044 w 1595044"/>
              <a:gd name="connsiteY2" fmla="*/ 157653 h 1484565"/>
              <a:gd name="connsiteX0" fmla="*/ 0 w 1595044"/>
              <a:gd name="connsiteY0" fmla="*/ 1380248 h 1380248"/>
              <a:gd name="connsiteX1" fmla="*/ 391886 w 1595044"/>
              <a:gd name="connsiteY1" fmla="*/ 362719 h 1380248"/>
              <a:gd name="connsiteX2" fmla="*/ 1595044 w 1595044"/>
              <a:gd name="connsiteY2" fmla="*/ 53336 h 1380248"/>
              <a:gd name="connsiteX0" fmla="*/ 0 w 1595044"/>
              <a:gd name="connsiteY0" fmla="*/ 1326912 h 1326912"/>
              <a:gd name="connsiteX1" fmla="*/ 391886 w 1595044"/>
              <a:gd name="connsiteY1" fmla="*/ 309383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05667"/>
              <a:gd name="connsiteY0" fmla="*/ 1292537 h 1292537"/>
              <a:gd name="connsiteX1" fmla="*/ 433137 w 1505667"/>
              <a:gd name="connsiteY1" fmla="*/ 440013 h 1292537"/>
              <a:gd name="connsiteX2" fmla="*/ 1505667 w 1505667"/>
              <a:gd name="connsiteY2" fmla="*/ 0 h 1292537"/>
              <a:gd name="connsiteX0" fmla="*/ 0 w 1046362"/>
              <a:gd name="connsiteY0" fmla="*/ 1490854 h 1490854"/>
              <a:gd name="connsiteX1" fmla="*/ 433137 w 1046362"/>
              <a:gd name="connsiteY1" fmla="*/ 638330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257263 w 1046362"/>
              <a:gd name="connsiteY1" fmla="*/ 494427 h 1490854"/>
              <a:gd name="connsiteX2" fmla="*/ 1046362 w 1046362"/>
              <a:gd name="connsiteY2" fmla="*/ 0 h 1490854"/>
              <a:gd name="connsiteX0" fmla="*/ 0 w 1513248"/>
              <a:gd name="connsiteY0" fmla="*/ 1048278 h 1048278"/>
              <a:gd name="connsiteX1" fmla="*/ 257263 w 1513248"/>
              <a:gd name="connsiteY1" fmla="*/ 51851 h 1048278"/>
              <a:gd name="connsiteX2" fmla="*/ 1513248 w 1513248"/>
              <a:gd name="connsiteY2" fmla="*/ 77986 h 1048278"/>
              <a:gd name="connsiteX0" fmla="*/ 0 w 1513248"/>
              <a:gd name="connsiteY0" fmla="*/ 1356322 h 1356322"/>
              <a:gd name="connsiteX1" fmla="*/ 257263 w 1513248"/>
              <a:gd name="connsiteY1" fmla="*/ 359895 h 1356322"/>
              <a:gd name="connsiteX2" fmla="*/ 1513248 w 1513248"/>
              <a:gd name="connsiteY2" fmla="*/ 386030 h 1356322"/>
              <a:gd name="connsiteX0" fmla="*/ 0 w 1513248"/>
              <a:gd name="connsiteY0" fmla="*/ 1487131 h 1487131"/>
              <a:gd name="connsiteX1" fmla="*/ 542948 w 1513248"/>
              <a:gd name="connsiteY1" fmla="*/ 177570 h 1487131"/>
              <a:gd name="connsiteX2" fmla="*/ 1513248 w 1513248"/>
              <a:gd name="connsiteY2" fmla="*/ 516839 h 1487131"/>
              <a:gd name="connsiteX0" fmla="*/ 0 w 1481271"/>
              <a:gd name="connsiteY0" fmla="*/ 1541224 h 1541224"/>
              <a:gd name="connsiteX1" fmla="*/ 542948 w 1481271"/>
              <a:gd name="connsiteY1" fmla="*/ 231663 h 1541224"/>
              <a:gd name="connsiteX2" fmla="*/ 1481271 w 1481271"/>
              <a:gd name="connsiteY2" fmla="*/ 475310 h 1541224"/>
              <a:gd name="connsiteX0" fmla="*/ 0 w 1481271"/>
              <a:gd name="connsiteY0" fmla="*/ 1437657 h 1437657"/>
              <a:gd name="connsiteX1" fmla="*/ 542948 w 1481271"/>
              <a:gd name="connsiteY1" fmla="*/ 128096 h 1437657"/>
              <a:gd name="connsiteX2" fmla="*/ 1481271 w 1481271"/>
              <a:gd name="connsiteY2" fmla="*/ 371743 h 1437657"/>
              <a:gd name="connsiteX0" fmla="*/ 0 w 1513553"/>
              <a:gd name="connsiteY0" fmla="*/ 1431752 h 1431752"/>
              <a:gd name="connsiteX1" fmla="*/ 542948 w 1513553"/>
              <a:gd name="connsiteY1" fmla="*/ 122191 h 1431752"/>
              <a:gd name="connsiteX2" fmla="*/ 1513553 w 1513553"/>
              <a:gd name="connsiteY2" fmla="*/ 378988 h 1431752"/>
              <a:gd name="connsiteX0" fmla="*/ 0 w 1513553"/>
              <a:gd name="connsiteY0" fmla="*/ 1328100 h 1328100"/>
              <a:gd name="connsiteX1" fmla="*/ 679770 w 1513553"/>
              <a:gd name="connsiteY1" fmla="*/ 222236 h 1328100"/>
              <a:gd name="connsiteX2" fmla="*/ 1513553 w 1513553"/>
              <a:gd name="connsiteY2" fmla="*/ 275336 h 1328100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165617 h 1165617"/>
              <a:gd name="connsiteX1" fmla="*/ 560493 w 1513553"/>
              <a:gd name="connsiteY1" fmla="*/ 145549 h 1165617"/>
              <a:gd name="connsiteX2" fmla="*/ 1513553 w 1513553"/>
              <a:gd name="connsiteY2" fmla="*/ 112853 h 1165617"/>
              <a:gd name="connsiteX0" fmla="*/ 0 w 1144130"/>
              <a:gd name="connsiteY0" fmla="*/ 1146375 h 1146375"/>
              <a:gd name="connsiteX1" fmla="*/ 560493 w 1144130"/>
              <a:gd name="connsiteY1" fmla="*/ 126307 h 1146375"/>
              <a:gd name="connsiteX2" fmla="*/ 1144131 w 1144130"/>
              <a:gd name="connsiteY2" fmla="*/ 126267 h 1146375"/>
              <a:gd name="connsiteX0" fmla="*/ 0 w 1144132"/>
              <a:gd name="connsiteY0" fmla="*/ 1080349 h 1080349"/>
              <a:gd name="connsiteX1" fmla="*/ 473790 w 1144132"/>
              <a:gd name="connsiteY1" fmla="*/ 278032 h 1080349"/>
              <a:gd name="connsiteX2" fmla="*/ 1144131 w 1144132"/>
              <a:gd name="connsiteY2" fmla="*/ 60241 h 1080349"/>
              <a:gd name="connsiteX0" fmla="*/ 0 w 1144130"/>
              <a:gd name="connsiteY0" fmla="*/ 1024993 h 1024993"/>
              <a:gd name="connsiteX1" fmla="*/ 473790 w 1144130"/>
              <a:gd name="connsiteY1" fmla="*/ 222676 h 1024993"/>
              <a:gd name="connsiteX2" fmla="*/ 1144131 w 1144130"/>
              <a:gd name="connsiteY2" fmla="*/ 4885 h 1024993"/>
              <a:gd name="connsiteX0" fmla="*/ 111315 w 1255445"/>
              <a:gd name="connsiteY0" fmla="*/ 1021889 h 1021889"/>
              <a:gd name="connsiteX1" fmla="*/ 65444 w 1255445"/>
              <a:gd name="connsiteY1" fmla="*/ 396502 h 1021889"/>
              <a:gd name="connsiteX2" fmla="*/ 1255446 w 1255445"/>
              <a:gd name="connsiteY2" fmla="*/ 1781 h 1021889"/>
              <a:gd name="connsiteX0" fmla="*/ 170842 w 1314972"/>
              <a:gd name="connsiteY0" fmla="*/ 1021889 h 1021889"/>
              <a:gd name="connsiteX1" fmla="*/ 124971 w 1314972"/>
              <a:gd name="connsiteY1" fmla="*/ 396502 h 1021889"/>
              <a:gd name="connsiteX2" fmla="*/ 1314973 w 1314972"/>
              <a:gd name="connsiteY2" fmla="*/ 1781 h 1021889"/>
              <a:gd name="connsiteX0" fmla="*/ 170842 w 771320"/>
              <a:gd name="connsiteY0" fmla="*/ 934255 h 934255"/>
              <a:gd name="connsiteX1" fmla="*/ 124971 w 771320"/>
              <a:gd name="connsiteY1" fmla="*/ 308868 h 934255"/>
              <a:gd name="connsiteX2" fmla="*/ 771320 w 771320"/>
              <a:gd name="connsiteY2" fmla="*/ 2629 h 934255"/>
              <a:gd name="connsiteX0" fmla="*/ 385619 w 986097"/>
              <a:gd name="connsiteY0" fmla="*/ 933160 h 933160"/>
              <a:gd name="connsiteX1" fmla="*/ 58649 w 986097"/>
              <a:gd name="connsiteY1" fmla="*/ 440077 h 933160"/>
              <a:gd name="connsiteX2" fmla="*/ 986097 w 986097"/>
              <a:gd name="connsiteY2" fmla="*/ 1534 h 933160"/>
              <a:gd name="connsiteX0" fmla="*/ 385619 w 986097"/>
              <a:gd name="connsiteY0" fmla="*/ 933104 h 933104"/>
              <a:gd name="connsiteX1" fmla="*/ 58649 w 986097"/>
              <a:gd name="connsiteY1" fmla="*/ 440021 h 933104"/>
              <a:gd name="connsiteX2" fmla="*/ 986097 w 986097"/>
              <a:gd name="connsiteY2" fmla="*/ 1478 h 933104"/>
              <a:gd name="connsiteX0" fmla="*/ 346077 w 946555"/>
              <a:gd name="connsiteY0" fmla="*/ 933104 h 933104"/>
              <a:gd name="connsiteX1" fmla="*/ 19107 w 946555"/>
              <a:gd name="connsiteY1" fmla="*/ 440021 h 933104"/>
              <a:gd name="connsiteX2" fmla="*/ 946555 w 946555"/>
              <a:gd name="connsiteY2" fmla="*/ 1478 h 933104"/>
              <a:gd name="connsiteX0" fmla="*/ 346077 w 946555"/>
              <a:gd name="connsiteY0" fmla="*/ 931626 h 931626"/>
              <a:gd name="connsiteX1" fmla="*/ 19107 w 946555"/>
              <a:gd name="connsiteY1" fmla="*/ 438543 h 931626"/>
              <a:gd name="connsiteX2" fmla="*/ 946555 w 946555"/>
              <a:gd name="connsiteY2" fmla="*/ 0 h 931626"/>
              <a:gd name="connsiteX0" fmla="*/ 434533 w 1035011"/>
              <a:gd name="connsiteY0" fmla="*/ 931626 h 931626"/>
              <a:gd name="connsiteX1" fmla="*/ 14483 w 1035011"/>
              <a:gd name="connsiteY1" fmla="*/ 506643 h 931626"/>
              <a:gd name="connsiteX2" fmla="*/ 1035011 w 1035011"/>
              <a:gd name="connsiteY2" fmla="*/ 0 h 931626"/>
              <a:gd name="connsiteX0" fmla="*/ 362900 w 963378"/>
              <a:gd name="connsiteY0" fmla="*/ 931626 h 931626"/>
              <a:gd name="connsiteX1" fmla="*/ 18012 w 963378"/>
              <a:gd name="connsiteY1" fmla="*/ 489318 h 931626"/>
              <a:gd name="connsiteX2" fmla="*/ 963378 w 963378"/>
              <a:gd name="connsiteY2" fmla="*/ 0 h 931626"/>
              <a:gd name="connsiteX0" fmla="*/ 363036 w 963514"/>
              <a:gd name="connsiteY0" fmla="*/ 931626 h 931626"/>
              <a:gd name="connsiteX1" fmla="*/ 18148 w 963514"/>
              <a:gd name="connsiteY1" fmla="*/ 489318 h 931626"/>
              <a:gd name="connsiteX2" fmla="*/ 963514 w 963514"/>
              <a:gd name="connsiteY2" fmla="*/ 0 h 93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3514" h="931626">
                <a:moveTo>
                  <a:pt x="363036" y="931626"/>
                </a:moveTo>
                <a:cubicBezTo>
                  <a:pt x="161231" y="822176"/>
                  <a:pt x="-66482" y="647166"/>
                  <a:pt x="18148" y="489318"/>
                </a:cubicBezTo>
                <a:cubicBezTo>
                  <a:pt x="102778" y="331470"/>
                  <a:pt x="540360" y="111556"/>
                  <a:pt x="963514" y="0"/>
                </a:cubicBez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headEnd type="oval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96" name="Freeform 95"/>
          <p:cNvSpPr/>
          <p:nvPr/>
        </p:nvSpPr>
        <p:spPr bwMode="auto">
          <a:xfrm rot="2135407" flipV="1">
            <a:off x="1262917" y="2881101"/>
            <a:ext cx="935008" cy="509692"/>
          </a:xfrm>
          <a:custGeom>
            <a:avLst/>
            <a:gdLst>
              <a:gd name="connsiteX0" fmla="*/ 0 w 1292536"/>
              <a:gd name="connsiteY0" fmla="*/ 1911303 h 1911303"/>
              <a:gd name="connsiteX1" fmla="*/ 137504 w 1292536"/>
              <a:gd name="connsiteY1" fmla="*/ 721895 h 1911303"/>
              <a:gd name="connsiteX2" fmla="*/ 749396 w 1292536"/>
              <a:gd name="connsiteY2" fmla="*/ 137504 h 1911303"/>
              <a:gd name="connsiteX3" fmla="*/ 1292536 w 1292536"/>
              <a:gd name="connsiteY3" fmla="*/ 0 h 1911303"/>
              <a:gd name="connsiteX0" fmla="*/ 11065 w 1303601"/>
              <a:gd name="connsiteY0" fmla="*/ 1911303 h 1911303"/>
              <a:gd name="connsiteX1" fmla="*/ 148569 w 1303601"/>
              <a:gd name="connsiteY1" fmla="*/ 721895 h 1911303"/>
              <a:gd name="connsiteX2" fmla="*/ 1303601 w 1303601"/>
              <a:gd name="connsiteY2" fmla="*/ 0 h 1911303"/>
              <a:gd name="connsiteX0" fmla="*/ 0 w 1292536"/>
              <a:gd name="connsiteY0" fmla="*/ 1911303 h 1911303"/>
              <a:gd name="connsiteX1" fmla="*/ 281883 w 1292536"/>
              <a:gd name="connsiteY1" fmla="*/ 563765 h 1911303"/>
              <a:gd name="connsiteX2" fmla="*/ 1292536 w 1292536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0 w 1595044"/>
              <a:gd name="connsiteY0" fmla="*/ 1429581 h 1429581"/>
              <a:gd name="connsiteX1" fmla="*/ 281883 w 1595044"/>
              <a:gd name="connsiteY1" fmla="*/ 82043 h 1429581"/>
              <a:gd name="connsiteX2" fmla="*/ 1595044 w 1595044"/>
              <a:gd name="connsiteY2" fmla="*/ 102669 h 1429581"/>
              <a:gd name="connsiteX0" fmla="*/ 0 w 1595044"/>
              <a:gd name="connsiteY0" fmla="*/ 1484565 h 1484565"/>
              <a:gd name="connsiteX1" fmla="*/ 281883 w 1595044"/>
              <a:gd name="connsiteY1" fmla="*/ 137027 h 1484565"/>
              <a:gd name="connsiteX2" fmla="*/ 1595044 w 1595044"/>
              <a:gd name="connsiteY2" fmla="*/ 157653 h 1484565"/>
              <a:gd name="connsiteX0" fmla="*/ 0 w 1595044"/>
              <a:gd name="connsiteY0" fmla="*/ 1380248 h 1380248"/>
              <a:gd name="connsiteX1" fmla="*/ 391886 w 1595044"/>
              <a:gd name="connsiteY1" fmla="*/ 362719 h 1380248"/>
              <a:gd name="connsiteX2" fmla="*/ 1595044 w 1595044"/>
              <a:gd name="connsiteY2" fmla="*/ 53336 h 1380248"/>
              <a:gd name="connsiteX0" fmla="*/ 0 w 1595044"/>
              <a:gd name="connsiteY0" fmla="*/ 1326912 h 1326912"/>
              <a:gd name="connsiteX1" fmla="*/ 391886 w 1595044"/>
              <a:gd name="connsiteY1" fmla="*/ 309383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05667"/>
              <a:gd name="connsiteY0" fmla="*/ 1292537 h 1292537"/>
              <a:gd name="connsiteX1" fmla="*/ 433137 w 1505667"/>
              <a:gd name="connsiteY1" fmla="*/ 440013 h 1292537"/>
              <a:gd name="connsiteX2" fmla="*/ 1505667 w 1505667"/>
              <a:gd name="connsiteY2" fmla="*/ 0 h 1292537"/>
              <a:gd name="connsiteX0" fmla="*/ 0 w 1046362"/>
              <a:gd name="connsiteY0" fmla="*/ 1490854 h 1490854"/>
              <a:gd name="connsiteX1" fmla="*/ 433137 w 1046362"/>
              <a:gd name="connsiteY1" fmla="*/ 638330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257263 w 1046362"/>
              <a:gd name="connsiteY1" fmla="*/ 494427 h 1490854"/>
              <a:gd name="connsiteX2" fmla="*/ 1046362 w 1046362"/>
              <a:gd name="connsiteY2" fmla="*/ 0 h 1490854"/>
              <a:gd name="connsiteX0" fmla="*/ 0 w 1513248"/>
              <a:gd name="connsiteY0" fmla="*/ 1048278 h 1048278"/>
              <a:gd name="connsiteX1" fmla="*/ 257263 w 1513248"/>
              <a:gd name="connsiteY1" fmla="*/ 51851 h 1048278"/>
              <a:gd name="connsiteX2" fmla="*/ 1513248 w 1513248"/>
              <a:gd name="connsiteY2" fmla="*/ 77986 h 1048278"/>
              <a:gd name="connsiteX0" fmla="*/ 0 w 1513248"/>
              <a:gd name="connsiteY0" fmla="*/ 1356322 h 1356322"/>
              <a:gd name="connsiteX1" fmla="*/ 257263 w 1513248"/>
              <a:gd name="connsiteY1" fmla="*/ 359895 h 1356322"/>
              <a:gd name="connsiteX2" fmla="*/ 1513248 w 1513248"/>
              <a:gd name="connsiteY2" fmla="*/ 386030 h 1356322"/>
              <a:gd name="connsiteX0" fmla="*/ 0 w 1513248"/>
              <a:gd name="connsiteY0" fmla="*/ 1487131 h 1487131"/>
              <a:gd name="connsiteX1" fmla="*/ 542948 w 1513248"/>
              <a:gd name="connsiteY1" fmla="*/ 177570 h 1487131"/>
              <a:gd name="connsiteX2" fmla="*/ 1513248 w 1513248"/>
              <a:gd name="connsiteY2" fmla="*/ 516839 h 1487131"/>
              <a:gd name="connsiteX0" fmla="*/ 0 w 1481271"/>
              <a:gd name="connsiteY0" fmla="*/ 1541224 h 1541224"/>
              <a:gd name="connsiteX1" fmla="*/ 542948 w 1481271"/>
              <a:gd name="connsiteY1" fmla="*/ 231663 h 1541224"/>
              <a:gd name="connsiteX2" fmla="*/ 1481271 w 1481271"/>
              <a:gd name="connsiteY2" fmla="*/ 475310 h 1541224"/>
              <a:gd name="connsiteX0" fmla="*/ 0 w 1481271"/>
              <a:gd name="connsiteY0" fmla="*/ 1437657 h 1437657"/>
              <a:gd name="connsiteX1" fmla="*/ 542948 w 1481271"/>
              <a:gd name="connsiteY1" fmla="*/ 128096 h 1437657"/>
              <a:gd name="connsiteX2" fmla="*/ 1481271 w 1481271"/>
              <a:gd name="connsiteY2" fmla="*/ 371743 h 1437657"/>
              <a:gd name="connsiteX0" fmla="*/ 0 w 1513553"/>
              <a:gd name="connsiteY0" fmla="*/ 1431752 h 1431752"/>
              <a:gd name="connsiteX1" fmla="*/ 542948 w 1513553"/>
              <a:gd name="connsiteY1" fmla="*/ 122191 h 1431752"/>
              <a:gd name="connsiteX2" fmla="*/ 1513553 w 1513553"/>
              <a:gd name="connsiteY2" fmla="*/ 378988 h 1431752"/>
              <a:gd name="connsiteX0" fmla="*/ 0 w 1513553"/>
              <a:gd name="connsiteY0" fmla="*/ 1328100 h 1328100"/>
              <a:gd name="connsiteX1" fmla="*/ 679770 w 1513553"/>
              <a:gd name="connsiteY1" fmla="*/ 222236 h 1328100"/>
              <a:gd name="connsiteX2" fmla="*/ 1513553 w 1513553"/>
              <a:gd name="connsiteY2" fmla="*/ 275336 h 1328100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191105 h 1191105"/>
              <a:gd name="connsiteX1" fmla="*/ 679770 w 1513553"/>
              <a:gd name="connsiteY1" fmla="*/ 85241 h 1191105"/>
              <a:gd name="connsiteX2" fmla="*/ 1513553 w 1513553"/>
              <a:gd name="connsiteY2" fmla="*/ 138341 h 1191105"/>
              <a:gd name="connsiteX0" fmla="*/ 0 w 1513553"/>
              <a:gd name="connsiteY0" fmla="*/ 1150915 h 1150915"/>
              <a:gd name="connsiteX1" fmla="*/ 622289 w 1513553"/>
              <a:gd name="connsiteY1" fmla="*/ 128794 h 1150915"/>
              <a:gd name="connsiteX2" fmla="*/ 1513553 w 1513553"/>
              <a:gd name="connsiteY2" fmla="*/ 98151 h 1150915"/>
              <a:gd name="connsiteX0" fmla="*/ 0 w 1513553"/>
              <a:gd name="connsiteY0" fmla="*/ 1144674 h 1144674"/>
              <a:gd name="connsiteX1" fmla="*/ 629505 w 1513553"/>
              <a:gd name="connsiteY1" fmla="*/ 139856 h 1144674"/>
              <a:gd name="connsiteX2" fmla="*/ 1513553 w 1513553"/>
              <a:gd name="connsiteY2" fmla="*/ 91910 h 1144674"/>
              <a:gd name="connsiteX0" fmla="*/ 0 w 1513553"/>
              <a:gd name="connsiteY0" fmla="*/ 1157984 h 1157984"/>
              <a:gd name="connsiteX1" fmla="*/ 629505 w 1513553"/>
              <a:gd name="connsiteY1" fmla="*/ 153166 h 1157984"/>
              <a:gd name="connsiteX2" fmla="*/ 1513553 w 1513553"/>
              <a:gd name="connsiteY2" fmla="*/ 105220 h 1157984"/>
              <a:gd name="connsiteX0" fmla="*/ 0 w 1410694"/>
              <a:gd name="connsiteY0" fmla="*/ 1626156 h 1626156"/>
              <a:gd name="connsiteX1" fmla="*/ 629505 w 1410694"/>
              <a:gd name="connsiteY1" fmla="*/ 621338 h 1626156"/>
              <a:gd name="connsiteX2" fmla="*/ 1410694 w 1410694"/>
              <a:gd name="connsiteY2" fmla="*/ 29499 h 1626156"/>
              <a:gd name="connsiteX0" fmla="*/ 0 w 1410694"/>
              <a:gd name="connsiteY0" fmla="*/ 1640560 h 1640560"/>
              <a:gd name="connsiteX1" fmla="*/ 558995 w 1410694"/>
              <a:gd name="connsiteY1" fmla="*/ 398687 h 1640560"/>
              <a:gd name="connsiteX2" fmla="*/ 1410694 w 1410694"/>
              <a:gd name="connsiteY2" fmla="*/ 43903 h 1640560"/>
              <a:gd name="connsiteX0" fmla="*/ 0 w 1410694"/>
              <a:gd name="connsiteY0" fmla="*/ 1643800 h 1643800"/>
              <a:gd name="connsiteX1" fmla="*/ 558995 w 1410694"/>
              <a:gd name="connsiteY1" fmla="*/ 401927 h 1643800"/>
              <a:gd name="connsiteX2" fmla="*/ 1410694 w 1410694"/>
              <a:gd name="connsiteY2" fmla="*/ 47143 h 1643800"/>
              <a:gd name="connsiteX0" fmla="*/ 0 w 1410694"/>
              <a:gd name="connsiteY0" fmla="*/ 1643800 h 1643800"/>
              <a:gd name="connsiteX1" fmla="*/ 558995 w 1410694"/>
              <a:gd name="connsiteY1" fmla="*/ 401927 h 1643800"/>
              <a:gd name="connsiteX2" fmla="*/ 1410694 w 1410694"/>
              <a:gd name="connsiteY2" fmla="*/ 47143 h 1643800"/>
              <a:gd name="connsiteX0" fmla="*/ 0 w 1405075"/>
              <a:gd name="connsiteY0" fmla="*/ 1715885 h 1715885"/>
              <a:gd name="connsiteX1" fmla="*/ 558995 w 1405075"/>
              <a:gd name="connsiteY1" fmla="*/ 474012 h 1715885"/>
              <a:gd name="connsiteX2" fmla="*/ 1405075 w 1405075"/>
              <a:gd name="connsiteY2" fmla="*/ 46321 h 1715885"/>
              <a:gd name="connsiteX0" fmla="*/ 0 w 1465801"/>
              <a:gd name="connsiteY0" fmla="*/ 1718559 h 1718559"/>
              <a:gd name="connsiteX1" fmla="*/ 558995 w 1465801"/>
              <a:gd name="connsiteY1" fmla="*/ 476686 h 1718559"/>
              <a:gd name="connsiteX2" fmla="*/ 1465801 w 1465801"/>
              <a:gd name="connsiteY2" fmla="*/ 46082 h 171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801" h="1718559">
                <a:moveTo>
                  <a:pt x="0" y="1718559"/>
                </a:moveTo>
                <a:cubicBezTo>
                  <a:pt x="55742" y="1333987"/>
                  <a:pt x="314695" y="755432"/>
                  <a:pt x="558995" y="476686"/>
                </a:cubicBezTo>
                <a:cubicBezTo>
                  <a:pt x="803295" y="197940"/>
                  <a:pt x="1133669" y="-120653"/>
                  <a:pt x="1465801" y="46082"/>
                </a:cubicBez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headEnd type="oval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779505" y="456667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chemeClr val="bg1"/>
                </a:solidFill>
              </a:rPr>
              <a:t>7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grpSp>
        <p:nvGrpSpPr>
          <p:cNvPr id="173" name="Group 172"/>
          <p:cNvGrpSpPr/>
          <p:nvPr/>
        </p:nvGrpSpPr>
        <p:grpSpPr>
          <a:xfrm>
            <a:off x="1410773" y="3784516"/>
            <a:ext cx="495744" cy="1104699"/>
            <a:chOff x="1681701" y="3784516"/>
            <a:chExt cx="495744" cy="1104699"/>
          </a:xfrm>
        </p:grpSpPr>
        <p:sp>
          <p:nvSpPr>
            <p:cNvPr id="98" name="TextBox 97"/>
            <p:cNvSpPr txBox="1"/>
            <p:nvPr/>
          </p:nvSpPr>
          <p:spPr>
            <a:xfrm>
              <a:off x="1716367" y="4204455"/>
              <a:ext cx="2695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</a:t>
              </a:r>
            </a:p>
          </p:txBody>
        </p:sp>
        <p:sp>
          <p:nvSpPr>
            <p:cNvPr id="80" name="Freeform 79"/>
            <p:cNvSpPr/>
            <p:nvPr/>
          </p:nvSpPr>
          <p:spPr bwMode="auto">
            <a:xfrm rot="13714065">
              <a:off x="1377223" y="4088994"/>
              <a:ext cx="1104699" cy="495744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91105 h 1191105"/>
                <a:gd name="connsiteX1" fmla="*/ 679770 w 1513553"/>
                <a:gd name="connsiteY1" fmla="*/ 85241 h 1191105"/>
                <a:gd name="connsiteX2" fmla="*/ 1513553 w 1513553"/>
                <a:gd name="connsiteY2" fmla="*/ 138341 h 1191105"/>
                <a:gd name="connsiteX0" fmla="*/ 0 w 1513553"/>
                <a:gd name="connsiteY0" fmla="*/ 1150915 h 1150915"/>
                <a:gd name="connsiteX1" fmla="*/ 622289 w 1513553"/>
                <a:gd name="connsiteY1" fmla="*/ 128794 h 1150915"/>
                <a:gd name="connsiteX2" fmla="*/ 1513553 w 1513553"/>
                <a:gd name="connsiteY2" fmla="*/ 98151 h 1150915"/>
                <a:gd name="connsiteX0" fmla="*/ 0 w 1513553"/>
                <a:gd name="connsiteY0" fmla="*/ 1144674 h 1144674"/>
                <a:gd name="connsiteX1" fmla="*/ 629505 w 1513553"/>
                <a:gd name="connsiteY1" fmla="*/ 139856 h 1144674"/>
                <a:gd name="connsiteX2" fmla="*/ 1513553 w 1513553"/>
                <a:gd name="connsiteY2" fmla="*/ 91910 h 1144674"/>
                <a:gd name="connsiteX0" fmla="*/ 0 w 1513553"/>
                <a:gd name="connsiteY0" fmla="*/ 1157984 h 1157984"/>
                <a:gd name="connsiteX1" fmla="*/ 629505 w 1513553"/>
                <a:gd name="connsiteY1" fmla="*/ 153166 h 1157984"/>
                <a:gd name="connsiteX2" fmla="*/ 1513553 w 1513553"/>
                <a:gd name="connsiteY2" fmla="*/ 105220 h 1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3553" h="1157984">
                  <a:moveTo>
                    <a:pt x="0" y="1157984"/>
                  </a:moveTo>
                  <a:cubicBezTo>
                    <a:pt x="55742" y="773412"/>
                    <a:pt x="365432" y="324913"/>
                    <a:pt x="629505" y="153166"/>
                  </a:cubicBezTo>
                  <a:cubicBezTo>
                    <a:pt x="893578" y="-18581"/>
                    <a:pt x="1181421" y="-61515"/>
                    <a:pt x="1513553" y="105220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654424" y="2073447"/>
            <a:ext cx="781202" cy="759351"/>
            <a:chOff x="2925352" y="2073447"/>
            <a:chExt cx="781202" cy="759351"/>
          </a:xfrm>
        </p:grpSpPr>
        <p:sp>
          <p:nvSpPr>
            <p:cNvPr id="78" name="Freeform 77"/>
            <p:cNvSpPr/>
            <p:nvPr/>
          </p:nvSpPr>
          <p:spPr bwMode="auto">
            <a:xfrm rot="20015231" flipH="1">
              <a:off x="2925352" y="2150544"/>
              <a:ext cx="781202" cy="682254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65617 h 1165617"/>
                <a:gd name="connsiteX1" fmla="*/ 560493 w 1513553"/>
                <a:gd name="connsiteY1" fmla="*/ 145549 h 1165617"/>
                <a:gd name="connsiteX2" fmla="*/ 1513553 w 1513553"/>
                <a:gd name="connsiteY2" fmla="*/ 112853 h 1165617"/>
                <a:gd name="connsiteX0" fmla="*/ 0 w 1144130"/>
                <a:gd name="connsiteY0" fmla="*/ 1146375 h 1146375"/>
                <a:gd name="connsiteX1" fmla="*/ 560493 w 1144130"/>
                <a:gd name="connsiteY1" fmla="*/ 126307 h 1146375"/>
                <a:gd name="connsiteX2" fmla="*/ 1144131 w 1144130"/>
                <a:gd name="connsiteY2" fmla="*/ 126267 h 1146375"/>
                <a:gd name="connsiteX0" fmla="*/ 0 w 1144132"/>
                <a:gd name="connsiteY0" fmla="*/ 1080349 h 1080349"/>
                <a:gd name="connsiteX1" fmla="*/ 473790 w 1144132"/>
                <a:gd name="connsiteY1" fmla="*/ 278032 h 1080349"/>
                <a:gd name="connsiteX2" fmla="*/ 1144131 w 1144132"/>
                <a:gd name="connsiteY2" fmla="*/ 60241 h 1080349"/>
                <a:gd name="connsiteX0" fmla="*/ 0 w 1144130"/>
                <a:gd name="connsiteY0" fmla="*/ 1024993 h 1024993"/>
                <a:gd name="connsiteX1" fmla="*/ 473790 w 1144130"/>
                <a:gd name="connsiteY1" fmla="*/ 222676 h 1024993"/>
                <a:gd name="connsiteX2" fmla="*/ 1144131 w 1144130"/>
                <a:gd name="connsiteY2" fmla="*/ 4885 h 1024993"/>
                <a:gd name="connsiteX0" fmla="*/ 0 w 1330859"/>
                <a:gd name="connsiteY0" fmla="*/ 980337 h 980337"/>
                <a:gd name="connsiteX1" fmla="*/ 473790 w 1330859"/>
                <a:gd name="connsiteY1" fmla="*/ 178020 h 980337"/>
                <a:gd name="connsiteX2" fmla="*/ 1330859 w 1330859"/>
                <a:gd name="connsiteY2" fmla="*/ 8422 h 980337"/>
                <a:gd name="connsiteX0" fmla="*/ 0 w 1364722"/>
                <a:gd name="connsiteY0" fmla="*/ 936237 h 936237"/>
                <a:gd name="connsiteX1" fmla="*/ 473790 w 1364722"/>
                <a:gd name="connsiteY1" fmla="*/ 133920 h 936237"/>
                <a:gd name="connsiteX2" fmla="*/ 1364723 w 1364722"/>
                <a:gd name="connsiteY2" fmla="*/ 19862 h 936237"/>
                <a:gd name="connsiteX0" fmla="*/ 0 w 1364724"/>
                <a:gd name="connsiteY0" fmla="*/ 1013408 h 1013408"/>
                <a:gd name="connsiteX1" fmla="*/ 473790 w 1364724"/>
                <a:gd name="connsiteY1" fmla="*/ 211091 h 1013408"/>
                <a:gd name="connsiteX2" fmla="*/ 1364723 w 1364724"/>
                <a:gd name="connsiteY2" fmla="*/ 97033 h 1013408"/>
                <a:gd name="connsiteX0" fmla="*/ 0 w 1364722"/>
                <a:gd name="connsiteY0" fmla="*/ 975307 h 975307"/>
                <a:gd name="connsiteX1" fmla="*/ 219338 w 1364722"/>
                <a:gd name="connsiteY1" fmla="*/ 386933 h 975307"/>
                <a:gd name="connsiteX2" fmla="*/ 1364723 w 1364722"/>
                <a:gd name="connsiteY2" fmla="*/ 58932 h 975307"/>
                <a:gd name="connsiteX0" fmla="*/ -1 w 1415394"/>
                <a:gd name="connsiteY0" fmla="*/ 958052 h 958052"/>
                <a:gd name="connsiteX1" fmla="*/ 270008 w 1415394"/>
                <a:gd name="connsiteY1" fmla="*/ 386933 h 958052"/>
                <a:gd name="connsiteX2" fmla="*/ 1415393 w 1415394"/>
                <a:gd name="connsiteY2" fmla="*/ 58932 h 958052"/>
                <a:gd name="connsiteX0" fmla="*/ 1615 w 1417008"/>
                <a:gd name="connsiteY0" fmla="*/ 958052 h 958052"/>
                <a:gd name="connsiteX1" fmla="*/ 271624 w 1417008"/>
                <a:gd name="connsiteY1" fmla="*/ 386933 h 958052"/>
                <a:gd name="connsiteX2" fmla="*/ 1417009 w 1417008"/>
                <a:gd name="connsiteY2" fmla="*/ 58932 h 958052"/>
                <a:gd name="connsiteX0" fmla="*/ 1615 w 1417010"/>
                <a:gd name="connsiteY0" fmla="*/ 899120 h 899120"/>
                <a:gd name="connsiteX1" fmla="*/ 271624 w 1417010"/>
                <a:gd name="connsiteY1" fmla="*/ 328001 h 899120"/>
                <a:gd name="connsiteX2" fmla="*/ 1417009 w 1417010"/>
                <a:gd name="connsiteY2" fmla="*/ 0 h 899120"/>
                <a:gd name="connsiteX0" fmla="*/ 1615 w 1417008"/>
                <a:gd name="connsiteY0" fmla="*/ 906252 h 906252"/>
                <a:gd name="connsiteX1" fmla="*/ 271624 w 1417008"/>
                <a:gd name="connsiteY1" fmla="*/ 335133 h 906252"/>
                <a:gd name="connsiteX2" fmla="*/ 1417009 w 1417008"/>
                <a:gd name="connsiteY2" fmla="*/ 7132 h 906252"/>
                <a:gd name="connsiteX0" fmla="*/ 1144 w 1416538"/>
                <a:gd name="connsiteY0" fmla="*/ 906330 h 906330"/>
                <a:gd name="connsiteX1" fmla="*/ 317996 w 1416538"/>
                <a:gd name="connsiteY1" fmla="*/ 332442 h 906330"/>
                <a:gd name="connsiteX2" fmla="*/ 1416538 w 1416538"/>
                <a:gd name="connsiteY2" fmla="*/ 7210 h 90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6538" h="906330">
                  <a:moveTo>
                    <a:pt x="1144" y="906330"/>
                  </a:moveTo>
                  <a:cubicBezTo>
                    <a:pt x="-14233" y="761790"/>
                    <a:pt x="127308" y="502460"/>
                    <a:pt x="317996" y="332442"/>
                  </a:cubicBezTo>
                  <a:cubicBezTo>
                    <a:pt x="508685" y="162424"/>
                    <a:pt x="1004152" y="-41045"/>
                    <a:pt x="1416538" y="7210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415695" y="207344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schemeClr val="bg1"/>
                  </a:solidFill>
                </a:rPr>
                <a:t>4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1545892" y="2080030"/>
            <a:ext cx="2550012" cy="2551790"/>
            <a:chOff x="1816820" y="2080030"/>
            <a:chExt cx="2550012" cy="2551790"/>
          </a:xfrm>
        </p:grpSpPr>
        <p:grpSp>
          <p:nvGrpSpPr>
            <p:cNvPr id="159" name="Group 158"/>
            <p:cNvGrpSpPr/>
            <p:nvPr/>
          </p:nvGrpSpPr>
          <p:grpSpPr>
            <a:xfrm>
              <a:off x="1816820" y="2080030"/>
              <a:ext cx="981096" cy="612204"/>
              <a:chOff x="1816820" y="2080030"/>
              <a:chExt cx="981096" cy="612204"/>
            </a:xfrm>
          </p:grpSpPr>
          <p:sp>
            <p:nvSpPr>
              <p:cNvPr id="79" name="Freeform 78"/>
              <p:cNvSpPr/>
              <p:nvPr/>
            </p:nvSpPr>
            <p:spPr bwMode="auto">
              <a:xfrm rot="19617169" flipH="1">
                <a:off x="1816820" y="2348172"/>
                <a:ext cx="981096" cy="344062"/>
              </a:xfrm>
              <a:custGeom>
                <a:avLst/>
                <a:gdLst>
                  <a:gd name="connsiteX0" fmla="*/ 0 w 1292536"/>
                  <a:gd name="connsiteY0" fmla="*/ 1911303 h 1911303"/>
                  <a:gd name="connsiteX1" fmla="*/ 137504 w 1292536"/>
                  <a:gd name="connsiteY1" fmla="*/ 721895 h 1911303"/>
                  <a:gd name="connsiteX2" fmla="*/ 749396 w 1292536"/>
                  <a:gd name="connsiteY2" fmla="*/ 137504 h 1911303"/>
                  <a:gd name="connsiteX3" fmla="*/ 1292536 w 1292536"/>
                  <a:gd name="connsiteY3" fmla="*/ 0 h 1911303"/>
                  <a:gd name="connsiteX0" fmla="*/ 11065 w 1303601"/>
                  <a:gd name="connsiteY0" fmla="*/ 1911303 h 1911303"/>
                  <a:gd name="connsiteX1" fmla="*/ 148569 w 1303601"/>
                  <a:gd name="connsiteY1" fmla="*/ 721895 h 1911303"/>
                  <a:gd name="connsiteX2" fmla="*/ 1303601 w 1303601"/>
                  <a:gd name="connsiteY2" fmla="*/ 0 h 1911303"/>
                  <a:gd name="connsiteX0" fmla="*/ 0 w 1292536"/>
                  <a:gd name="connsiteY0" fmla="*/ 1911303 h 1911303"/>
                  <a:gd name="connsiteX1" fmla="*/ 281883 w 1292536"/>
                  <a:gd name="connsiteY1" fmla="*/ 563765 h 1911303"/>
                  <a:gd name="connsiteX2" fmla="*/ 1292536 w 1292536"/>
                  <a:gd name="connsiteY2" fmla="*/ 0 h 1911303"/>
                  <a:gd name="connsiteX0" fmla="*/ 1984 w 1294520"/>
                  <a:gd name="connsiteY0" fmla="*/ 1911303 h 1911303"/>
                  <a:gd name="connsiteX1" fmla="*/ 283867 w 1294520"/>
                  <a:gd name="connsiteY1" fmla="*/ 563765 h 1911303"/>
                  <a:gd name="connsiteX2" fmla="*/ 1294520 w 1294520"/>
                  <a:gd name="connsiteY2" fmla="*/ 0 h 1911303"/>
                  <a:gd name="connsiteX0" fmla="*/ 1984 w 1294520"/>
                  <a:gd name="connsiteY0" fmla="*/ 1911303 h 1911303"/>
                  <a:gd name="connsiteX1" fmla="*/ 283867 w 1294520"/>
                  <a:gd name="connsiteY1" fmla="*/ 563765 h 1911303"/>
                  <a:gd name="connsiteX2" fmla="*/ 1294520 w 1294520"/>
                  <a:gd name="connsiteY2" fmla="*/ 0 h 1911303"/>
                  <a:gd name="connsiteX0" fmla="*/ 0 w 1595044"/>
                  <a:gd name="connsiteY0" fmla="*/ 1429581 h 1429581"/>
                  <a:gd name="connsiteX1" fmla="*/ 281883 w 1595044"/>
                  <a:gd name="connsiteY1" fmla="*/ 82043 h 1429581"/>
                  <a:gd name="connsiteX2" fmla="*/ 1595044 w 1595044"/>
                  <a:gd name="connsiteY2" fmla="*/ 102669 h 1429581"/>
                  <a:gd name="connsiteX0" fmla="*/ 0 w 1595044"/>
                  <a:gd name="connsiteY0" fmla="*/ 1484565 h 1484565"/>
                  <a:gd name="connsiteX1" fmla="*/ 281883 w 1595044"/>
                  <a:gd name="connsiteY1" fmla="*/ 137027 h 1484565"/>
                  <a:gd name="connsiteX2" fmla="*/ 1595044 w 1595044"/>
                  <a:gd name="connsiteY2" fmla="*/ 157653 h 1484565"/>
                  <a:gd name="connsiteX0" fmla="*/ 0 w 1595044"/>
                  <a:gd name="connsiteY0" fmla="*/ 1380248 h 1380248"/>
                  <a:gd name="connsiteX1" fmla="*/ 391886 w 1595044"/>
                  <a:gd name="connsiteY1" fmla="*/ 362719 h 1380248"/>
                  <a:gd name="connsiteX2" fmla="*/ 1595044 w 1595044"/>
                  <a:gd name="connsiteY2" fmla="*/ 53336 h 1380248"/>
                  <a:gd name="connsiteX0" fmla="*/ 0 w 1595044"/>
                  <a:gd name="connsiteY0" fmla="*/ 1326912 h 1326912"/>
                  <a:gd name="connsiteX1" fmla="*/ 391886 w 1595044"/>
                  <a:gd name="connsiteY1" fmla="*/ 309383 h 1326912"/>
                  <a:gd name="connsiteX2" fmla="*/ 1595044 w 1595044"/>
                  <a:gd name="connsiteY2" fmla="*/ 0 h 1326912"/>
                  <a:gd name="connsiteX0" fmla="*/ 0 w 1595044"/>
                  <a:gd name="connsiteY0" fmla="*/ 1326912 h 1326912"/>
                  <a:gd name="connsiteX1" fmla="*/ 433137 w 1595044"/>
                  <a:gd name="connsiteY1" fmla="*/ 474388 h 1326912"/>
                  <a:gd name="connsiteX2" fmla="*/ 1595044 w 1595044"/>
                  <a:gd name="connsiteY2" fmla="*/ 0 h 1326912"/>
                  <a:gd name="connsiteX0" fmla="*/ 0 w 1595044"/>
                  <a:gd name="connsiteY0" fmla="*/ 1326912 h 1326912"/>
                  <a:gd name="connsiteX1" fmla="*/ 433137 w 1595044"/>
                  <a:gd name="connsiteY1" fmla="*/ 474388 h 1326912"/>
                  <a:gd name="connsiteX2" fmla="*/ 1595044 w 1595044"/>
                  <a:gd name="connsiteY2" fmla="*/ 0 h 1326912"/>
                  <a:gd name="connsiteX0" fmla="*/ 0 w 1533168"/>
                  <a:gd name="connsiteY0" fmla="*/ 1313162 h 1313162"/>
                  <a:gd name="connsiteX1" fmla="*/ 433137 w 1533168"/>
                  <a:gd name="connsiteY1" fmla="*/ 460638 h 1313162"/>
                  <a:gd name="connsiteX2" fmla="*/ 1533168 w 1533168"/>
                  <a:gd name="connsiteY2" fmla="*/ 0 h 1313162"/>
                  <a:gd name="connsiteX0" fmla="*/ 0 w 1533168"/>
                  <a:gd name="connsiteY0" fmla="*/ 1313162 h 1313162"/>
                  <a:gd name="connsiteX1" fmla="*/ 433137 w 1533168"/>
                  <a:gd name="connsiteY1" fmla="*/ 460638 h 1313162"/>
                  <a:gd name="connsiteX2" fmla="*/ 1533168 w 1533168"/>
                  <a:gd name="connsiteY2" fmla="*/ 0 h 1313162"/>
                  <a:gd name="connsiteX0" fmla="*/ 0 w 1533168"/>
                  <a:gd name="connsiteY0" fmla="*/ 1313162 h 1313162"/>
                  <a:gd name="connsiteX1" fmla="*/ 433137 w 1533168"/>
                  <a:gd name="connsiteY1" fmla="*/ 460638 h 1313162"/>
                  <a:gd name="connsiteX2" fmla="*/ 1533168 w 1533168"/>
                  <a:gd name="connsiteY2" fmla="*/ 0 h 1313162"/>
                  <a:gd name="connsiteX0" fmla="*/ 0 w 1505667"/>
                  <a:gd name="connsiteY0" fmla="*/ 1292537 h 1292537"/>
                  <a:gd name="connsiteX1" fmla="*/ 433137 w 1505667"/>
                  <a:gd name="connsiteY1" fmla="*/ 440013 h 1292537"/>
                  <a:gd name="connsiteX2" fmla="*/ 1505667 w 1505667"/>
                  <a:gd name="connsiteY2" fmla="*/ 0 h 1292537"/>
                  <a:gd name="connsiteX0" fmla="*/ 0 w 1046362"/>
                  <a:gd name="connsiteY0" fmla="*/ 1490854 h 1490854"/>
                  <a:gd name="connsiteX1" fmla="*/ 433137 w 1046362"/>
                  <a:gd name="connsiteY1" fmla="*/ 638330 h 1490854"/>
                  <a:gd name="connsiteX2" fmla="*/ 1046362 w 1046362"/>
                  <a:gd name="connsiteY2" fmla="*/ 0 h 1490854"/>
                  <a:gd name="connsiteX0" fmla="*/ 0 w 1046362"/>
                  <a:gd name="connsiteY0" fmla="*/ 1490854 h 1490854"/>
                  <a:gd name="connsiteX1" fmla="*/ 257263 w 1046362"/>
                  <a:gd name="connsiteY1" fmla="*/ 494427 h 1490854"/>
                  <a:gd name="connsiteX2" fmla="*/ 1046362 w 1046362"/>
                  <a:gd name="connsiteY2" fmla="*/ 0 h 1490854"/>
                  <a:gd name="connsiteX0" fmla="*/ 0 w 1513248"/>
                  <a:gd name="connsiteY0" fmla="*/ 1048278 h 1048278"/>
                  <a:gd name="connsiteX1" fmla="*/ 257263 w 1513248"/>
                  <a:gd name="connsiteY1" fmla="*/ 51851 h 1048278"/>
                  <a:gd name="connsiteX2" fmla="*/ 1513248 w 1513248"/>
                  <a:gd name="connsiteY2" fmla="*/ 77986 h 1048278"/>
                  <a:gd name="connsiteX0" fmla="*/ 0 w 1513248"/>
                  <a:gd name="connsiteY0" fmla="*/ 1356322 h 1356322"/>
                  <a:gd name="connsiteX1" fmla="*/ 257263 w 1513248"/>
                  <a:gd name="connsiteY1" fmla="*/ 359895 h 1356322"/>
                  <a:gd name="connsiteX2" fmla="*/ 1513248 w 1513248"/>
                  <a:gd name="connsiteY2" fmla="*/ 386030 h 1356322"/>
                  <a:gd name="connsiteX0" fmla="*/ 0 w 1513248"/>
                  <a:gd name="connsiteY0" fmla="*/ 1487131 h 1487131"/>
                  <a:gd name="connsiteX1" fmla="*/ 542948 w 1513248"/>
                  <a:gd name="connsiteY1" fmla="*/ 177570 h 1487131"/>
                  <a:gd name="connsiteX2" fmla="*/ 1513248 w 1513248"/>
                  <a:gd name="connsiteY2" fmla="*/ 516839 h 1487131"/>
                  <a:gd name="connsiteX0" fmla="*/ 0 w 1481271"/>
                  <a:gd name="connsiteY0" fmla="*/ 1541224 h 1541224"/>
                  <a:gd name="connsiteX1" fmla="*/ 542948 w 1481271"/>
                  <a:gd name="connsiteY1" fmla="*/ 231663 h 1541224"/>
                  <a:gd name="connsiteX2" fmla="*/ 1481271 w 1481271"/>
                  <a:gd name="connsiteY2" fmla="*/ 475310 h 1541224"/>
                  <a:gd name="connsiteX0" fmla="*/ 0 w 1481271"/>
                  <a:gd name="connsiteY0" fmla="*/ 1437657 h 1437657"/>
                  <a:gd name="connsiteX1" fmla="*/ 542948 w 1481271"/>
                  <a:gd name="connsiteY1" fmla="*/ 128096 h 1437657"/>
                  <a:gd name="connsiteX2" fmla="*/ 1481271 w 1481271"/>
                  <a:gd name="connsiteY2" fmla="*/ 371743 h 1437657"/>
                  <a:gd name="connsiteX0" fmla="*/ 0 w 1513553"/>
                  <a:gd name="connsiteY0" fmla="*/ 1431752 h 1431752"/>
                  <a:gd name="connsiteX1" fmla="*/ 542948 w 1513553"/>
                  <a:gd name="connsiteY1" fmla="*/ 122191 h 1431752"/>
                  <a:gd name="connsiteX2" fmla="*/ 1513553 w 1513553"/>
                  <a:gd name="connsiteY2" fmla="*/ 378988 h 1431752"/>
                  <a:gd name="connsiteX0" fmla="*/ 0 w 1513553"/>
                  <a:gd name="connsiteY0" fmla="*/ 1328100 h 1328100"/>
                  <a:gd name="connsiteX1" fmla="*/ 679770 w 1513553"/>
                  <a:gd name="connsiteY1" fmla="*/ 222236 h 1328100"/>
                  <a:gd name="connsiteX2" fmla="*/ 1513553 w 1513553"/>
                  <a:gd name="connsiteY2" fmla="*/ 275336 h 1328100"/>
                  <a:gd name="connsiteX0" fmla="*/ 0 w 1513553"/>
                  <a:gd name="connsiteY0" fmla="*/ 1211183 h 1211183"/>
                  <a:gd name="connsiteX1" fmla="*/ 679770 w 1513553"/>
                  <a:gd name="connsiteY1" fmla="*/ 105319 h 1211183"/>
                  <a:gd name="connsiteX2" fmla="*/ 1513553 w 1513553"/>
                  <a:gd name="connsiteY2" fmla="*/ 158419 h 1211183"/>
                  <a:gd name="connsiteX0" fmla="*/ 0 w 1513553"/>
                  <a:gd name="connsiteY0" fmla="*/ 1211183 h 1211183"/>
                  <a:gd name="connsiteX1" fmla="*/ 679770 w 1513553"/>
                  <a:gd name="connsiteY1" fmla="*/ 105319 h 1211183"/>
                  <a:gd name="connsiteX2" fmla="*/ 1513553 w 1513553"/>
                  <a:gd name="connsiteY2" fmla="*/ 158419 h 1211183"/>
                  <a:gd name="connsiteX0" fmla="*/ 0 w 1513553"/>
                  <a:gd name="connsiteY0" fmla="*/ 1191105 h 1191105"/>
                  <a:gd name="connsiteX1" fmla="*/ 679770 w 1513553"/>
                  <a:gd name="connsiteY1" fmla="*/ 85241 h 1191105"/>
                  <a:gd name="connsiteX2" fmla="*/ 1513553 w 1513553"/>
                  <a:gd name="connsiteY2" fmla="*/ 138341 h 1191105"/>
                  <a:gd name="connsiteX0" fmla="*/ 0 w 1513553"/>
                  <a:gd name="connsiteY0" fmla="*/ 1150915 h 1150915"/>
                  <a:gd name="connsiteX1" fmla="*/ 622289 w 1513553"/>
                  <a:gd name="connsiteY1" fmla="*/ 128794 h 1150915"/>
                  <a:gd name="connsiteX2" fmla="*/ 1513553 w 1513553"/>
                  <a:gd name="connsiteY2" fmla="*/ 98151 h 1150915"/>
                  <a:gd name="connsiteX0" fmla="*/ 0 w 1513553"/>
                  <a:gd name="connsiteY0" fmla="*/ 1144674 h 1144674"/>
                  <a:gd name="connsiteX1" fmla="*/ 629505 w 1513553"/>
                  <a:gd name="connsiteY1" fmla="*/ 139856 h 1144674"/>
                  <a:gd name="connsiteX2" fmla="*/ 1513553 w 1513553"/>
                  <a:gd name="connsiteY2" fmla="*/ 91910 h 1144674"/>
                  <a:gd name="connsiteX0" fmla="*/ 0 w 1513553"/>
                  <a:gd name="connsiteY0" fmla="*/ 1157984 h 1157984"/>
                  <a:gd name="connsiteX1" fmla="*/ 629505 w 1513553"/>
                  <a:gd name="connsiteY1" fmla="*/ 153166 h 1157984"/>
                  <a:gd name="connsiteX2" fmla="*/ 1513553 w 1513553"/>
                  <a:gd name="connsiteY2" fmla="*/ 105220 h 1157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13553" h="1157984">
                    <a:moveTo>
                      <a:pt x="0" y="1157984"/>
                    </a:moveTo>
                    <a:cubicBezTo>
                      <a:pt x="55742" y="773412"/>
                      <a:pt x="365432" y="324913"/>
                      <a:pt x="629505" y="153166"/>
                    </a:cubicBezTo>
                    <a:cubicBezTo>
                      <a:pt x="893578" y="-18581"/>
                      <a:pt x="1181421" y="-61515"/>
                      <a:pt x="1513553" y="105220"/>
                    </a:cubicBezTo>
                  </a:path>
                </a:pathLst>
              </a:cu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oval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2115389" y="2080030"/>
                <a:ext cx="26957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3</a:t>
                </a:r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2484323" y="2661172"/>
              <a:ext cx="1882509" cy="1970648"/>
              <a:chOff x="2484323" y="2661172"/>
              <a:chExt cx="1882509" cy="1970648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3489858" y="3470538"/>
                <a:ext cx="876974" cy="1161282"/>
                <a:chOff x="3489858" y="3470538"/>
                <a:chExt cx="876974" cy="1161282"/>
              </a:xfrm>
            </p:grpSpPr>
            <p:sp>
              <p:nvSpPr>
                <p:cNvPr id="83" name="Freeform 82"/>
                <p:cNvSpPr/>
                <p:nvPr/>
              </p:nvSpPr>
              <p:spPr bwMode="auto">
                <a:xfrm rot="8265959" flipV="1">
                  <a:off x="3489858" y="3470538"/>
                  <a:ext cx="876974" cy="1161282"/>
                </a:xfrm>
                <a:custGeom>
                  <a:avLst/>
                  <a:gdLst>
                    <a:gd name="connsiteX0" fmla="*/ 0 w 1292536"/>
                    <a:gd name="connsiteY0" fmla="*/ 1911303 h 1911303"/>
                    <a:gd name="connsiteX1" fmla="*/ 137504 w 1292536"/>
                    <a:gd name="connsiteY1" fmla="*/ 721895 h 1911303"/>
                    <a:gd name="connsiteX2" fmla="*/ 749396 w 1292536"/>
                    <a:gd name="connsiteY2" fmla="*/ 137504 h 1911303"/>
                    <a:gd name="connsiteX3" fmla="*/ 1292536 w 1292536"/>
                    <a:gd name="connsiteY3" fmla="*/ 0 h 1911303"/>
                    <a:gd name="connsiteX0" fmla="*/ 11065 w 1303601"/>
                    <a:gd name="connsiteY0" fmla="*/ 1911303 h 1911303"/>
                    <a:gd name="connsiteX1" fmla="*/ 148569 w 1303601"/>
                    <a:gd name="connsiteY1" fmla="*/ 721895 h 1911303"/>
                    <a:gd name="connsiteX2" fmla="*/ 1303601 w 1303601"/>
                    <a:gd name="connsiteY2" fmla="*/ 0 h 1911303"/>
                    <a:gd name="connsiteX0" fmla="*/ 0 w 1292536"/>
                    <a:gd name="connsiteY0" fmla="*/ 1911303 h 1911303"/>
                    <a:gd name="connsiteX1" fmla="*/ 281883 w 1292536"/>
                    <a:gd name="connsiteY1" fmla="*/ 563765 h 1911303"/>
                    <a:gd name="connsiteX2" fmla="*/ 1292536 w 1292536"/>
                    <a:gd name="connsiteY2" fmla="*/ 0 h 1911303"/>
                    <a:gd name="connsiteX0" fmla="*/ 1984 w 1294520"/>
                    <a:gd name="connsiteY0" fmla="*/ 1911303 h 1911303"/>
                    <a:gd name="connsiteX1" fmla="*/ 283867 w 1294520"/>
                    <a:gd name="connsiteY1" fmla="*/ 563765 h 1911303"/>
                    <a:gd name="connsiteX2" fmla="*/ 1294520 w 1294520"/>
                    <a:gd name="connsiteY2" fmla="*/ 0 h 1911303"/>
                    <a:gd name="connsiteX0" fmla="*/ 1984 w 1294520"/>
                    <a:gd name="connsiteY0" fmla="*/ 1911303 h 1911303"/>
                    <a:gd name="connsiteX1" fmla="*/ 283867 w 1294520"/>
                    <a:gd name="connsiteY1" fmla="*/ 563765 h 1911303"/>
                    <a:gd name="connsiteX2" fmla="*/ 1294520 w 1294520"/>
                    <a:gd name="connsiteY2" fmla="*/ 0 h 1911303"/>
                    <a:gd name="connsiteX0" fmla="*/ 0 w 1595044"/>
                    <a:gd name="connsiteY0" fmla="*/ 1429581 h 1429581"/>
                    <a:gd name="connsiteX1" fmla="*/ 281883 w 1595044"/>
                    <a:gd name="connsiteY1" fmla="*/ 82043 h 1429581"/>
                    <a:gd name="connsiteX2" fmla="*/ 1595044 w 1595044"/>
                    <a:gd name="connsiteY2" fmla="*/ 102669 h 1429581"/>
                    <a:gd name="connsiteX0" fmla="*/ 0 w 1595044"/>
                    <a:gd name="connsiteY0" fmla="*/ 1484565 h 1484565"/>
                    <a:gd name="connsiteX1" fmla="*/ 281883 w 1595044"/>
                    <a:gd name="connsiteY1" fmla="*/ 137027 h 1484565"/>
                    <a:gd name="connsiteX2" fmla="*/ 1595044 w 1595044"/>
                    <a:gd name="connsiteY2" fmla="*/ 157653 h 1484565"/>
                    <a:gd name="connsiteX0" fmla="*/ 0 w 1595044"/>
                    <a:gd name="connsiteY0" fmla="*/ 1380248 h 1380248"/>
                    <a:gd name="connsiteX1" fmla="*/ 391886 w 1595044"/>
                    <a:gd name="connsiteY1" fmla="*/ 362719 h 1380248"/>
                    <a:gd name="connsiteX2" fmla="*/ 1595044 w 1595044"/>
                    <a:gd name="connsiteY2" fmla="*/ 53336 h 1380248"/>
                    <a:gd name="connsiteX0" fmla="*/ 0 w 1595044"/>
                    <a:gd name="connsiteY0" fmla="*/ 1326912 h 1326912"/>
                    <a:gd name="connsiteX1" fmla="*/ 391886 w 1595044"/>
                    <a:gd name="connsiteY1" fmla="*/ 309383 h 1326912"/>
                    <a:gd name="connsiteX2" fmla="*/ 1595044 w 1595044"/>
                    <a:gd name="connsiteY2" fmla="*/ 0 h 1326912"/>
                    <a:gd name="connsiteX0" fmla="*/ 0 w 1595044"/>
                    <a:gd name="connsiteY0" fmla="*/ 1326912 h 1326912"/>
                    <a:gd name="connsiteX1" fmla="*/ 433137 w 1595044"/>
                    <a:gd name="connsiteY1" fmla="*/ 474388 h 1326912"/>
                    <a:gd name="connsiteX2" fmla="*/ 1595044 w 1595044"/>
                    <a:gd name="connsiteY2" fmla="*/ 0 h 1326912"/>
                    <a:gd name="connsiteX0" fmla="*/ 0 w 1595044"/>
                    <a:gd name="connsiteY0" fmla="*/ 1326912 h 1326912"/>
                    <a:gd name="connsiteX1" fmla="*/ 433137 w 1595044"/>
                    <a:gd name="connsiteY1" fmla="*/ 474388 h 1326912"/>
                    <a:gd name="connsiteX2" fmla="*/ 1595044 w 1595044"/>
                    <a:gd name="connsiteY2" fmla="*/ 0 h 1326912"/>
                    <a:gd name="connsiteX0" fmla="*/ 0 w 1533168"/>
                    <a:gd name="connsiteY0" fmla="*/ 1313162 h 1313162"/>
                    <a:gd name="connsiteX1" fmla="*/ 433137 w 1533168"/>
                    <a:gd name="connsiteY1" fmla="*/ 460638 h 1313162"/>
                    <a:gd name="connsiteX2" fmla="*/ 1533168 w 1533168"/>
                    <a:gd name="connsiteY2" fmla="*/ 0 h 1313162"/>
                    <a:gd name="connsiteX0" fmla="*/ 0 w 1533168"/>
                    <a:gd name="connsiteY0" fmla="*/ 1313162 h 1313162"/>
                    <a:gd name="connsiteX1" fmla="*/ 433137 w 1533168"/>
                    <a:gd name="connsiteY1" fmla="*/ 460638 h 1313162"/>
                    <a:gd name="connsiteX2" fmla="*/ 1533168 w 1533168"/>
                    <a:gd name="connsiteY2" fmla="*/ 0 h 1313162"/>
                    <a:gd name="connsiteX0" fmla="*/ 0 w 1533168"/>
                    <a:gd name="connsiteY0" fmla="*/ 1313162 h 1313162"/>
                    <a:gd name="connsiteX1" fmla="*/ 433137 w 1533168"/>
                    <a:gd name="connsiteY1" fmla="*/ 460638 h 1313162"/>
                    <a:gd name="connsiteX2" fmla="*/ 1533168 w 1533168"/>
                    <a:gd name="connsiteY2" fmla="*/ 0 h 1313162"/>
                    <a:gd name="connsiteX0" fmla="*/ 0 w 1505667"/>
                    <a:gd name="connsiteY0" fmla="*/ 1292537 h 1292537"/>
                    <a:gd name="connsiteX1" fmla="*/ 433137 w 1505667"/>
                    <a:gd name="connsiteY1" fmla="*/ 440013 h 1292537"/>
                    <a:gd name="connsiteX2" fmla="*/ 1505667 w 1505667"/>
                    <a:gd name="connsiteY2" fmla="*/ 0 h 1292537"/>
                    <a:gd name="connsiteX0" fmla="*/ 0 w 1046362"/>
                    <a:gd name="connsiteY0" fmla="*/ 1490854 h 1490854"/>
                    <a:gd name="connsiteX1" fmla="*/ 433137 w 1046362"/>
                    <a:gd name="connsiteY1" fmla="*/ 638330 h 1490854"/>
                    <a:gd name="connsiteX2" fmla="*/ 1046362 w 1046362"/>
                    <a:gd name="connsiteY2" fmla="*/ 0 h 1490854"/>
                    <a:gd name="connsiteX0" fmla="*/ 0 w 1046362"/>
                    <a:gd name="connsiteY0" fmla="*/ 1490854 h 1490854"/>
                    <a:gd name="connsiteX1" fmla="*/ 257263 w 1046362"/>
                    <a:gd name="connsiteY1" fmla="*/ 494427 h 1490854"/>
                    <a:gd name="connsiteX2" fmla="*/ 1046362 w 1046362"/>
                    <a:gd name="connsiteY2" fmla="*/ 0 h 1490854"/>
                    <a:gd name="connsiteX0" fmla="*/ 0 w 1046362"/>
                    <a:gd name="connsiteY0" fmla="*/ 1490854 h 1490854"/>
                    <a:gd name="connsiteX1" fmla="*/ 202251 w 1046362"/>
                    <a:gd name="connsiteY1" fmla="*/ 685564 h 1490854"/>
                    <a:gd name="connsiteX2" fmla="*/ 1046362 w 1046362"/>
                    <a:gd name="connsiteY2" fmla="*/ 0 h 1490854"/>
                    <a:gd name="connsiteX0" fmla="*/ 0 w 971307"/>
                    <a:gd name="connsiteY0" fmla="*/ 1523302 h 1523302"/>
                    <a:gd name="connsiteX1" fmla="*/ 202251 w 971307"/>
                    <a:gd name="connsiteY1" fmla="*/ 718012 h 1523302"/>
                    <a:gd name="connsiteX2" fmla="*/ 971307 w 971307"/>
                    <a:gd name="connsiteY2" fmla="*/ 0 h 1523302"/>
                    <a:gd name="connsiteX0" fmla="*/ 0 w 971307"/>
                    <a:gd name="connsiteY0" fmla="*/ 1523302 h 1523302"/>
                    <a:gd name="connsiteX1" fmla="*/ 202251 w 971307"/>
                    <a:gd name="connsiteY1" fmla="*/ 718012 h 1523302"/>
                    <a:gd name="connsiteX2" fmla="*/ 971307 w 971307"/>
                    <a:gd name="connsiteY2" fmla="*/ 0 h 1523302"/>
                    <a:gd name="connsiteX0" fmla="*/ 0 w 978146"/>
                    <a:gd name="connsiteY0" fmla="*/ 1485060 h 1485060"/>
                    <a:gd name="connsiteX1" fmla="*/ 202251 w 978146"/>
                    <a:gd name="connsiteY1" fmla="*/ 679770 h 1485060"/>
                    <a:gd name="connsiteX2" fmla="*/ 978146 w 978146"/>
                    <a:gd name="connsiteY2" fmla="*/ 0 h 1485060"/>
                    <a:gd name="connsiteX0" fmla="*/ 0 w 989837"/>
                    <a:gd name="connsiteY0" fmla="*/ 1460760 h 1460760"/>
                    <a:gd name="connsiteX1" fmla="*/ 202251 w 989837"/>
                    <a:gd name="connsiteY1" fmla="*/ 655470 h 1460760"/>
                    <a:gd name="connsiteX2" fmla="*/ 989837 w 989837"/>
                    <a:gd name="connsiteY2" fmla="*/ 0 h 1460760"/>
                    <a:gd name="connsiteX0" fmla="*/ 0 w 989837"/>
                    <a:gd name="connsiteY0" fmla="*/ 1460760 h 1460760"/>
                    <a:gd name="connsiteX1" fmla="*/ 188923 w 989837"/>
                    <a:gd name="connsiteY1" fmla="*/ 668955 h 1460760"/>
                    <a:gd name="connsiteX2" fmla="*/ 989837 w 989837"/>
                    <a:gd name="connsiteY2" fmla="*/ 0 h 1460760"/>
                    <a:gd name="connsiteX0" fmla="*/ 0 w 989837"/>
                    <a:gd name="connsiteY0" fmla="*/ 1460760 h 1460760"/>
                    <a:gd name="connsiteX1" fmla="*/ 188923 w 989837"/>
                    <a:gd name="connsiteY1" fmla="*/ 668955 h 1460760"/>
                    <a:gd name="connsiteX2" fmla="*/ 989837 w 989837"/>
                    <a:gd name="connsiteY2" fmla="*/ 0 h 1460760"/>
                    <a:gd name="connsiteX0" fmla="*/ 0 w 989837"/>
                    <a:gd name="connsiteY0" fmla="*/ 1460760 h 1460760"/>
                    <a:gd name="connsiteX1" fmla="*/ 249485 w 989837"/>
                    <a:gd name="connsiteY1" fmla="*/ 643810 h 1460760"/>
                    <a:gd name="connsiteX2" fmla="*/ 989837 w 989837"/>
                    <a:gd name="connsiteY2" fmla="*/ 0 h 1460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89837" h="1460760">
                      <a:moveTo>
                        <a:pt x="0" y="1460760"/>
                      </a:moveTo>
                      <a:cubicBezTo>
                        <a:pt x="37687" y="1171789"/>
                        <a:pt x="84512" y="887270"/>
                        <a:pt x="249485" y="643810"/>
                      </a:cubicBezTo>
                      <a:cubicBezTo>
                        <a:pt x="414458" y="400350"/>
                        <a:pt x="491969" y="284606"/>
                        <a:pt x="989837" y="0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headEnd type="oval"/>
                  <a:tailEnd type="triangle" w="lg" len="lg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3733147" y="3546979"/>
                  <a:ext cx="26957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</a:rPr>
                    <a:t>3</a:t>
                  </a: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2490527" y="3918893"/>
                <a:ext cx="671980" cy="644810"/>
                <a:chOff x="2490527" y="3918893"/>
                <a:chExt cx="671980" cy="644810"/>
              </a:xfrm>
            </p:grpSpPr>
            <p:cxnSp>
              <p:nvCxnSpPr>
                <p:cNvPr id="45" name="Straight Arrow Connector 44"/>
                <p:cNvCxnSpPr/>
                <p:nvPr/>
              </p:nvCxnSpPr>
              <p:spPr>
                <a:xfrm flipH="1">
                  <a:off x="2490527" y="3918893"/>
                  <a:ext cx="671980" cy="644810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headEnd type="oval"/>
                  <a:tailEnd type="triangle" w="lg" len="lg"/>
                </a:ln>
                <a:effectLst/>
              </p:spPr>
            </p:cxnSp>
            <p:sp>
              <p:nvSpPr>
                <p:cNvPr id="105" name="TextBox 104"/>
                <p:cNvSpPr txBox="1"/>
                <p:nvPr/>
              </p:nvSpPr>
              <p:spPr>
                <a:xfrm>
                  <a:off x="2725295" y="4186139"/>
                  <a:ext cx="26957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</a:rPr>
                    <a:t>3</a:t>
                  </a:r>
                </a:p>
              </p:txBody>
            </p:sp>
          </p:grpSp>
          <p:grpSp>
            <p:nvGrpSpPr>
              <p:cNvPr id="120" name="Group 119"/>
              <p:cNvGrpSpPr/>
              <p:nvPr/>
            </p:nvGrpSpPr>
            <p:grpSpPr>
              <a:xfrm>
                <a:off x="2484323" y="2661172"/>
                <a:ext cx="1292536" cy="1911303"/>
                <a:chOff x="2484323" y="2661172"/>
                <a:chExt cx="1292536" cy="1911303"/>
              </a:xfrm>
            </p:grpSpPr>
            <p:sp>
              <p:nvSpPr>
                <p:cNvPr id="55" name="Freeform 54"/>
                <p:cNvSpPr/>
                <p:nvPr/>
              </p:nvSpPr>
              <p:spPr bwMode="auto">
                <a:xfrm>
                  <a:off x="2484323" y="2661172"/>
                  <a:ext cx="1292536" cy="1911303"/>
                </a:xfrm>
                <a:custGeom>
                  <a:avLst/>
                  <a:gdLst>
                    <a:gd name="connsiteX0" fmla="*/ 0 w 1292536"/>
                    <a:gd name="connsiteY0" fmla="*/ 1911303 h 1911303"/>
                    <a:gd name="connsiteX1" fmla="*/ 137504 w 1292536"/>
                    <a:gd name="connsiteY1" fmla="*/ 721895 h 1911303"/>
                    <a:gd name="connsiteX2" fmla="*/ 749396 w 1292536"/>
                    <a:gd name="connsiteY2" fmla="*/ 137504 h 1911303"/>
                    <a:gd name="connsiteX3" fmla="*/ 1292536 w 1292536"/>
                    <a:gd name="connsiteY3" fmla="*/ 0 h 1911303"/>
                    <a:gd name="connsiteX0" fmla="*/ 11065 w 1303601"/>
                    <a:gd name="connsiteY0" fmla="*/ 1911303 h 1911303"/>
                    <a:gd name="connsiteX1" fmla="*/ 148569 w 1303601"/>
                    <a:gd name="connsiteY1" fmla="*/ 721895 h 1911303"/>
                    <a:gd name="connsiteX2" fmla="*/ 1303601 w 1303601"/>
                    <a:gd name="connsiteY2" fmla="*/ 0 h 1911303"/>
                    <a:gd name="connsiteX0" fmla="*/ 0 w 1292536"/>
                    <a:gd name="connsiteY0" fmla="*/ 1911303 h 1911303"/>
                    <a:gd name="connsiteX1" fmla="*/ 281883 w 1292536"/>
                    <a:gd name="connsiteY1" fmla="*/ 563765 h 1911303"/>
                    <a:gd name="connsiteX2" fmla="*/ 1292536 w 1292536"/>
                    <a:gd name="connsiteY2" fmla="*/ 0 h 1911303"/>
                    <a:gd name="connsiteX0" fmla="*/ 1984 w 1294520"/>
                    <a:gd name="connsiteY0" fmla="*/ 1911303 h 1911303"/>
                    <a:gd name="connsiteX1" fmla="*/ 283867 w 1294520"/>
                    <a:gd name="connsiteY1" fmla="*/ 563765 h 1911303"/>
                    <a:gd name="connsiteX2" fmla="*/ 1294520 w 1294520"/>
                    <a:gd name="connsiteY2" fmla="*/ 0 h 1911303"/>
                    <a:gd name="connsiteX0" fmla="*/ 1984 w 1294520"/>
                    <a:gd name="connsiteY0" fmla="*/ 1911303 h 1911303"/>
                    <a:gd name="connsiteX1" fmla="*/ 283867 w 1294520"/>
                    <a:gd name="connsiteY1" fmla="*/ 563765 h 1911303"/>
                    <a:gd name="connsiteX2" fmla="*/ 1294520 w 1294520"/>
                    <a:gd name="connsiteY2" fmla="*/ 0 h 1911303"/>
                    <a:gd name="connsiteX0" fmla="*/ 0 w 1292536"/>
                    <a:gd name="connsiteY0" fmla="*/ 1911303 h 1911303"/>
                    <a:gd name="connsiteX1" fmla="*/ 334434 w 1292536"/>
                    <a:gd name="connsiteY1" fmla="*/ 658358 h 1911303"/>
                    <a:gd name="connsiteX2" fmla="*/ 1292536 w 1292536"/>
                    <a:gd name="connsiteY2" fmla="*/ 0 h 1911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2536" h="1911303">
                      <a:moveTo>
                        <a:pt x="0" y="1911303"/>
                      </a:moveTo>
                      <a:cubicBezTo>
                        <a:pt x="6302" y="1464415"/>
                        <a:pt x="-11618" y="1107536"/>
                        <a:pt x="334434" y="658358"/>
                      </a:cubicBezTo>
                      <a:cubicBezTo>
                        <a:pt x="680486" y="209180"/>
                        <a:pt x="1017528" y="61017"/>
                        <a:pt x="1292536" y="0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headEnd type="oval"/>
                  <a:tailEnd type="triangle" w="lg" len="lg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2691704" y="3040560"/>
                  <a:ext cx="2696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200" kern="0" dirty="0" smtClean="0">
                      <a:solidFill>
                        <a:schemeClr val="bg1"/>
                      </a:solidFill>
                    </a:rPr>
                    <a:t>3</a:t>
                  </a: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grpSp>
        <p:nvGrpSpPr>
          <p:cNvPr id="25" name="Group 24"/>
          <p:cNvGrpSpPr/>
          <p:nvPr/>
        </p:nvGrpSpPr>
        <p:grpSpPr>
          <a:xfrm>
            <a:off x="1866171" y="2236832"/>
            <a:ext cx="880327" cy="1514796"/>
            <a:chOff x="2137099" y="2236832"/>
            <a:chExt cx="880327" cy="1514796"/>
          </a:xfrm>
        </p:grpSpPr>
        <p:sp>
          <p:nvSpPr>
            <p:cNvPr id="95" name="Freeform 94"/>
            <p:cNvSpPr/>
            <p:nvPr/>
          </p:nvSpPr>
          <p:spPr bwMode="auto">
            <a:xfrm rot="13697280">
              <a:off x="1819865" y="2554066"/>
              <a:ext cx="1514796" cy="880327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451716"/>
                <a:gd name="connsiteY0" fmla="*/ 1780658 h 1780658"/>
                <a:gd name="connsiteX1" fmla="*/ 542948 w 1451716"/>
                <a:gd name="connsiteY1" fmla="*/ 471097 h 1780658"/>
                <a:gd name="connsiteX2" fmla="*/ 1451716 w 1451716"/>
                <a:gd name="connsiteY2" fmla="*/ 180812 h 1780658"/>
                <a:gd name="connsiteX0" fmla="*/ 0 w 1451716"/>
                <a:gd name="connsiteY0" fmla="*/ 1607589 h 1607589"/>
                <a:gd name="connsiteX1" fmla="*/ 542948 w 1451716"/>
                <a:gd name="connsiteY1" fmla="*/ 298028 h 1607589"/>
                <a:gd name="connsiteX2" fmla="*/ 1451716 w 1451716"/>
                <a:gd name="connsiteY2" fmla="*/ 7743 h 1607589"/>
                <a:gd name="connsiteX0" fmla="*/ 0 w 1451716"/>
                <a:gd name="connsiteY0" fmla="*/ 1649562 h 1649562"/>
                <a:gd name="connsiteX1" fmla="*/ 542948 w 1451716"/>
                <a:gd name="connsiteY1" fmla="*/ 340001 h 1649562"/>
                <a:gd name="connsiteX2" fmla="*/ 1451716 w 1451716"/>
                <a:gd name="connsiteY2" fmla="*/ 49716 h 1649562"/>
                <a:gd name="connsiteX0" fmla="*/ 0 w 1451716"/>
                <a:gd name="connsiteY0" fmla="*/ 1663669 h 1663669"/>
                <a:gd name="connsiteX1" fmla="*/ 524718 w 1451716"/>
                <a:gd name="connsiteY1" fmla="*/ 258445 h 1663669"/>
                <a:gd name="connsiteX2" fmla="*/ 1451716 w 1451716"/>
                <a:gd name="connsiteY2" fmla="*/ 63823 h 1663669"/>
                <a:gd name="connsiteX0" fmla="*/ 0 w 1426693"/>
                <a:gd name="connsiteY0" fmla="*/ 1635291 h 1635291"/>
                <a:gd name="connsiteX1" fmla="*/ 524718 w 1426693"/>
                <a:gd name="connsiteY1" fmla="*/ 230067 h 1635291"/>
                <a:gd name="connsiteX2" fmla="*/ 1426693 w 1426693"/>
                <a:gd name="connsiteY2" fmla="*/ 71068 h 1635291"/>
                <a:gd name="connsiteX0" fmla="*/ 0 w 1418829"/>
                <a:gd name="connsiteY0" fmla="*/ 1715194 h 1715194"/>
                <a:gd name="connsiteX1" fmla="*/ 524718 w 1418829"/>
                <a:gd name="connsiteY1" fmla="*/ 309970 h 1715194"/>
                <a:gd name="connsiteX2" fmla="*/ 1418829 w 1418829"/>
                <a:gd name="connsiteY2" fmla="*/ 54063 h 1715194"/>
                <a:gd name="connsiteX0" fmla="*/ 0 w 1418829"/>
                <a:gd name="connsiteY0" fmla="*/ 1740979 h 1740979"/>
                <a:gd name="connsiteX1" fmla="*/ 541877 w 1418829"/>
                <a:gd name="connsiteY1" fmla="*/ 203221 h 1740979"/>
                <a:gd name="connsiteX2" fmla="*/ 1418829 w 1418829"/>
                <a:gd name="connsiteY2" fmla="*/ 79848 h 1740979"/>
                <a:gd name="connsiteX0" fmla="*/ 0 w 1418829"/>
                <a:gd name="connsiteY0" fmla="*/ 1735684 h 1735684"/>
                <a:gd name="connsiteX1" fmla="*/ 541877 w 1418829"/>
                <a:gd name="connsiteY1" fmla="*/ 197926 h 1735684"/>
                <a:gd name="connsiteX2" fmla="*/ 1418829 w 1418829"/>
                <a:gd name="connsiteY2" fmla="*/ 74553 h 1735684"/>
                <a:gd name="connsiteX0" fmla="*/ 0 w 1418829"/>
                <a:gd name="connsiteY0" fmla="*/ 1735684 h 1735684"/>
                <a:gd name="connsiteX1" fmla="*/ 541877 w 1418829"/>
                <a:gd name="connsiteY1" fmla="*/ 197926 h 1735684"/>
                <a:gd name="connsiteX2" fmla="*/ 1418829 w 1418829"/>
                <a:gd name="connsiteY2" fmla="*/ 74553 h 1735684"/>
                <a:gd name="connsiteX0" fmla="*/ 0 w 1418829"/>
                <a:gd name="connsiteY0" fmla="*/ 1730371 h 1730371"/>
                <a:gd name="connsiteX1" fmla="*/ 541877 w 1418829"/>
                <a:gd name="connsiteY1" fmla="*/ 192613 h 1730371"/>
                <a:gd name="connsiteX2" fmla="*/ 1418829 w 1418829"/>
                <a:gd name="connsiteY2" fmla="*/ 69240 h 1730371"/>
                <a:gd name="connsiteX0" fmla="*/ 0 w 1418829"/>
                <a:gd name="connsiteY0" fmla="*/ 1794466 h 1794466"/>
                <a:gd name="connsiteX1" fmla="*/ 541877 w 1418829"/>
                <a:gd name="connsiteY1" fmla="*/ 256708 h 1794466"/>
                <a:gd name="connsiteX2" fmla="*/ 1418829 w 1418829"/>
                <a:gd name="connsiteY2" fmla="*/ 133335 h 1794466"/>
                <a:gd name="connsiteX0" fmla="*/ 0 w 1435272"/>
                <a:gd name="connsiteY0" fmla="*/ 1743921 h 1743921"/>
                <a:gd name="connsiteX1" fmla="*/ 541877 w 1435272"/>
                <a:gd name="connsiteY1" fmla="*/ 206163 h 1743921"/>
                <a:gd name="connsiteX2" fmla="*/ 1435272 w 1435272"/>
                <a:gd name="connsiteY2" fmla="*/ 113434 h 174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5272" h="1743921">
                  <a:moveTo>
                    <a:pt x="0" y="1743921"/>
                  </a:moveTo>
                  <a:cubicBezTo>
                    <a:pt x="6302" y="1297033"/>
                    <a:pt x="302665" y="477911"/>
                    <a:pt x="541877" y="206163"/>
                  </a:cubicBezTo>
                  <a:cubicBezTo>
                    <a:pt x="781089" y="-65585"/>
                    <a:pt x="1136535" y="-38384"/>
                    <a:pt x="1435272" y="113434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2234968" y="302441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 smtClean="0">
                  <a:solidFill>
                    <a:schemeClr val="bg1"/>
                  </a:solidFill>
                </a:rPr>
                <a:t>3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177463" y="2405717"/>
            <a:ext cx="282004" cy="1280732"/>
            <a:chOff x="2448391" y="2405717"/>
            <a:chExt cx="282004" cy="1280732"/>
          </a:xfrm>
        </p:grpSpPr>
        <p:sp>
          <p:nvSpPr>
            <p:cNvPr id="88" name="Freeform 87"/>
            <p:cNvSpPr/>
            <p:nvPr/>
          </p:nvSpPr>
          <p:spPr bwMode="auto">
            <a:xfrm rot="17205267" flipV="1">
              <a:off x="1949027" y="2905081"/>
              <a:ext cx="1280732" cy="282004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91105 h 1191105"/>
                <a:gd name="connsiteX1" fmla="*/ 679770 w 1513553"/>
                <a:gd name="connsiteY1" fmla="*/ 85241 h 1191105"/>
                <a:gd name="connsiteX2" fmla="*/ 1513553 w 1513553"/>
                <a:gd name="connsiteY2" fmla="*/ 138341 h 1191105"/>
                <a:gd name="connsiteX0" fmla="*/ 0 w 1513553"/>
                <a:gd name="connsiteY0" fmla="*/ 1150915 h 1150915"/>
                <a:gd name="connsiteX1" fmla="*/ 622289 w 1513553"/>
                <a:gd name="connsiteY1" fmla="*/ 128794 h 1150915"/>
                <a:gd name="connsiteX2" fmla="*/ 1513553 w 1513553"/>
                <a:gd name="connsiteY2" fmla="*/ 98151 h 1150915"/>
                <a:gd name="connsiteX0" fmla="*/ 0 w 1513553"/>
                <a:gd name="connsiteY0" fmla="*/ 1144674 h 1144674"/>
                <a:gd name="connsiteX1" fmla="*/ 629505 w 1513553"/>
                <a:gd name="connsiteY1" fmla="*/ 139856 h 1144674"/>
                <a:gd name="connsiteX2" fmla="*/ 1513553 w 1513553"/>
                <a:gd name="connsiteY2" fmla="*/ 91910 h 1144674"/>
                <a:gd name="connsiteX0" fmla="*/ 0 w 1513553"/>
                <a:gd name="connsiteY0" fmla="*/ 1157984 h 1157984"/>
                <a:gd name="connsiteX1" fmla="*/ 629505 w 1513553"/>
                <a:gd name="connsiteY1" fmla="*/ 153166 h 1157984"/>
                <a:gd name="connsiteX2" fmla="*/ 1513553 w 1513553"/>
                <a:gd name="connsiteY2" fmla="*/ 105220 h 1157984"/>
                <a:gd name="connsiteX0" fmla="*/ 0 w 1532583"/>
                <a:gd name="connsiteY0" fmla="*/ 1058122 h 1058122"/>
                <a:gd name="connsiteX1" fmla="*/ 629505 w 1532583"/>
                <a:gd name="connsiteY1" fmla="*/ 53304 h 1058122"/>
                <a:gd name="connsiteX2" fmla="*/ 1532582 w 1532583"/>
                <a:gd name="connsiteY2" fmla="*/ 332121 h 1058122"/>
                <a:gd name="connsiteX0" fmla="*/ 0 w 1532582"/>
                <a:gd name="connsiteY0" fmla="*/ 944020 h 944020"/>
                <a:gd name="connsiteX1" fmla="*/ 671916 w 1532582"/>
                <a:gd name="connsiteY1" fmla="*/ 76995 h 944020"/>
                <a:gd name="connsiteX2" fmla="*/ 1532582 w 1532582"/>
                <a:gd name="connsiteY2" fmla="*/ 218019 h 944020"/>
                <a:gd name="connsiteX0" fmla="*/ 0 w 1532582"/>
                <a:gd name="connsiteY0" fmla="*/ 921957 h 921957"/>
                <a:gd name="connsiteX1" fmla="*/ 671916 w 1532582"/>
                <a:gd name="connsiteY1" fmla="*/ 54932 h 921957"/>
                <a:gd name="connsiteX2" fmla="*/ 1532582 w 1532582"/>
                <a:gd name="connsiteY2" fmla="*/ 195956 h 921957"/>
                <a:gd name="connsiteX0" fmla="*/ 0 w 1532582"/>
                <a:gd name="connsiteY0" fmla="*/ 873883 h 873883"/>
                <a:gd name="connsiteX1" fmla="*/ 671916 w 1532582"/>
                <a:gd name="connsiteY1" fmla="*/ 6858 h 873883"/>
                <a:gd name="connsiteX2" fmla="*/ 1532582 w 1532582"/>
                <a:gd name="connsiteY2" fmla="*/ 147882 h 873883"/>
                <a:gd name="connsiteX0" fmla="*/ 0 w 1532582"/>
                <a:gd name="connsiteY0" fmla="*/ 873883 h 873883"/>
                <a:gd name="connsiteX1" fmla="*/ 671916 w 1532582"/>
                <a:gd name="connsiteY1" fmla="*/ 6858 h 873883"/>
                <a:gd name="connsiteX2" fmla="*/ 1532582 w 1532582"/>
                <a:gd name="connsiteY2" fmla="*/ 147882 h 873883"/>
                <a:gd name="connsiteX0" fmla="*/ 0 w 1532582"/>
                <a:gd name="connsiteY0" fmla="*/ 882825 h 882825"/>
                <a:gd name="connsiteX1" fmla="*/ 671916 w 1532582"/>
                <a:gd name="connsiteY1" fmla="*/ 15800 h 882825"/>
                <a:gd name="connsiteX2" fmla="*/ 1532582 w 1532582"/>
                <a:gd name="connsiteY2" fmla="*/ 156824 h 882825"/>
                <a:gd name="connsiteX0" fmla="*/ 0 w 1532582"/>
                <a:gd name="connsiteY0" fmla="*/ 811912 h 811912"/>
                <a:gd name="connsiteX1" fmla="*/ 688255 w 1532582"/>
                <a:gd name="connsiteY1" fmla="*/ 23820 h 811912"/>
                <a:gd name="connsiteX2" fmla="*/ 1532582 w 1532582"/>
                <a:gd name="connsiteY2" fmla="*/ 85911 h 811912"/>
                <a:gd name="connsiteX0" fmla="*/ 0 w 1532582"/>
                <a:gd name="connsiteY0" fmla="*/ 826103 h 826103"/>
                <a:gd name="connsiteX1" fmla="*/ 688255 w 1532582"/>
                <a:gd name="connsiteY1" fmla="*/ 38011 h 826103"/>
                <a:gd name="connsiteX2" fmla="*/ 1532582 w 1532582"/>
                <a:gd name="connsiteY2" fmla="*/ 100102 h 826103"/>
                <a:gd name="connsiteX0" fmla="*/ 0 w 1490286"/>
                <a:gd name="connsiteY0" fmla="*/ 876124 h 876124"/>
                <a:gd name="connsiteX1" fmla="*/ 645959 w 1490286"/>
                <a:gd name="connsiteY1" fmla="*/ 62613 h 876124"/>
                <a:gd name="connsiteX2" fmla="*/ 1490286 w 1490286"/>
                <a:gd name="connsiteY2" fmla="*/ 124704 h 876124"/>
                <a:gd name="connsiteX0" fmla="*/ 0 w 1490286"/>
                <a:gd name="connsiteY0" fmla="*/ 876124 h 876124"/>
                <a:gd name="connsiteX1" fmla="*/ 645959 w 1490286"/>
                <a:gd name="connsiteY1" fmla="*/ 62613 h 876124"/>
                <a:gd name="connsiteX2" fmla="*/ 1490286 w 1490286"/>
                <a:gd name="connsiteY2" fmla="*/ 124704 h 876124"/>
                <a:gd name="connsiteX0" fmla="*/ -1 w 1513896"/>
                <a:gd name="connsiteY0" fmla="*/ 837698 h 837698"/>
                <a:gd name="connsiteX1" fmla="*/ 669569 w 1513896"/>
                <a:gd name="connsiteY1" fmla="*/ 59972 h 837698"/>
                <a:gd name="connsiteX2" fmla="*/ 1513896 w 1513896"/>
                <a:gd name="connsiteY2" fmla="*/ 122063 h 837698"/>
                <a:gd name="connsiteX0" fmla="*/ 1 w 1503716"/>
                <a:gd name="connsiteY0" fmla="*/ 860501 h 860501"/>
                <a:gd name="connsiteX1" fmla="*/ 659389 w 1503716"/>
                <a:gd name="connsiteY1" fmla="*/ 61539 h 860501"/>
                <a:gd name="connsiteX2" fmla="*/ 1503716 w 1503716"/>
                <a:gd name="connsiteY2" fmla="*/ 123630 h 860501"/>
                <a:gd name="connsiteX0" fmla="*/ 0 w 1503715"/>
                <a:gd name="connsiteY0" fmla="*/ 1188501 h 1188501"/>
                <a:gd name="connsiteX1" fmla="*/ 765756 w 1503715"/>
                <a:gd name="connsiteY1" fmla="*/ 21033 h 1188501"/>
                <a:gd name="connsiteX2" fmla="*/ 1503715 w 1503715"/>
                <a:gd name="connsiteY2" fmla="*/ 451630 h 1188501"/>
                <a:gd name="connsiteX0" fmla="*/ 0 w 1503715"/>
                <a:gd name="connsiteY0" fmla="*/ 1208144 h 1208144"/>
                <a:gd name="connsiteX1" fmla="*/ 765756 w 1503715"/>
                <a:gd name="connsiteY1" fmla="*/ 40676 h 1208144"/>
                <a:gd name="connsiteX2" fmla="*/ 1503715 w 1503715"/>
                <a:gd name="connsiteY2" fmla="*/ 471273 h 1208144"/>
                <a:gd name="connsiteX0" fmla="*/ 0 w 1503715"/>
                <a:gd name="connsiteY0" fmla="*/ 1398182 h 1398182"/>
                <a:gd name="connsiteX1" fmla="*/ 697019 w 1503715"/>
                <a:gd name="connsiteY1" fmla="*/ 24185 h 1398182"/>
                <a:gd name="connsiteX2" fmla="*/ 1503715 w 1503715"/>
                <a:gd name="connsiteY2" fmla="*/ 661311 h 1398182"/>
                <a:gd name="connsiteX0" fmla="*/ 0 w 1503715"/>
                <a:gd name="connsiteY0" fmla="*/ 1398186 h 1398186"/>
                <a:gd name="connsiteX1" fmla="*/ 697019 w 1503715"/>
                <a:gd name="connsiteY1" fmla="*/ 24189 h 1398186"/>
                <a:gd name="connsiteX2" fmla="*/ 1503715 w 1503715"/>
                <a:gd name="connsiteY2" fmla="*/ 661315 h 13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3715" h="1398186">
                  <a:moveTo>
                    <a:pt x="0" y="1398186"/>
                  </a:moveTo>
                  <a:cubicBezTo>
                    <a:pt x="99100" y="769957"/>
                    <a:pt x="446400" y="147001"/>
                    <a:pt x="697019" y="24189"/>
                  </a:cubicBezTo>
                  <a:cubicBezTo>
                    <a:pt x="947638" y="-98623"/>
                    <a:pt x="1216857" y="266528"/>
                    <a:pt x="1503715" y="661315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460088" y="2861587"/>
              <a:ext cx="2695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</a:t>
              </a:r>
            </a:p>
          </p:txBody>
        </p:sp>
      </p:grpSp>
      <p:sp>
        <p:nvSpPr>
          <p:cNvPr id="148" name="TextBox 147"/>
          <p:cNvSpPr txBox="1"/>
          <p:nvPr/>
        </p:nvSpPr>
        <p:spPr>
          <a:xfrm>
            <a:off x="3377049" y="391125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chemeClr val="bg1"/>
                </a:solidFill>
              </a:rPr>
              <a:t>5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2916258" y="2900908"/>
            <a:ext cx="1236601" cy="1394164"/>
            <a:chOff x="3187186" y="2900908"/>
            <a:chExt cx="1236601" cy="1394164"/>
          </a:xfrm>
        </p:grpSpPr>
        <p:sp>
          <p:nvSpPr>
            <p:cNvPr id="91" name="Freeform 90"/>
            <p:cNvSpPr/>
            <p:nvPr/>
          </p:nvSpPr>
          <p:spPr bwMode="auto">
            <a:xfrm rot="3148824" flipH="1">
              <a:off x="3108405" y="2979689"/>
              <a:ext cx="1394164" cy="1236601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505667"/>
                <a:gd name="connsiteY0" fmla="*/ 1285080 h 1285080"/>
                <a:gd name="connsiteX1" fmla="*/ 433137 w 1505667"/>
                <a:gd name="connsiteY1" fmla="*/ 432556 h 1285080"/>
                <a:gd name="connsiteX2" fmla="*/ 1505667 w 1505667"/>
                <a:gd name="connsiteY2" fmla="*/ 0 h 1285080"/>
                <a:gd name="connsiteX0" fmla="*/ 0 w 1505667"/>
                <a:gd name="connsiteY0" fmla="*/ 1285080 h 1285080"/>
                <a:gd name="connsiteX1" fmla="*/ 433137 w 1505667"/>
                <a:gd name="connsiteY1" fmla="*/ 432556 h 1285080"/>
                <a:gd name="connsiteX2" fmla="*/ 1505667 w 1505667"/>
                <a:gd name="connsiteY2" fmla="*/ 0 h 1285080"/>
                <a:gd name="connsiteX0" fmla="*/ 0 w 1505667"/>
                <a:gd name="connsiteY0" fmla="*/ 1285080 h 1285080"/>
                <a:gd name="connsiteX1" fmla="*/ 463873 w 1505667"/>
                <a:gd name="connsiteY1" fmla="*/ 328160 h 1285080"/>
                <a:gd name="connsiteX2" fmla="*/ 1505667 w 1505667"/>
                <a:gd name="connsiteY2" fmla="*/ 0 h 128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5667" h="1285080">
                  <a:moveTo>
                    <a:pt x="0" y="1285080"/>
                  </a:moveTo>
                  <a:cubicBezTo>
                    <a:pt x="6302" y="838192"/>
                    <a:pt x="212929" y="543583"/>
                    <a:pt x="463873" y="328160"/>
                  </a:cubicBezTo>
                  <a:cubicBezTo>
                    <a:pt x="714817" y="112737"/>
                    <a:pt x="1058778" y="28861"/>
                    <a:pt x="1505667" y="0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4147216" y="351711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 smtClean="0">
                  <a:solidFill>
                    <a:schemeClr val="bg1"/>
                  </a:solidFill>
                </a:rPr>
                <a:t>5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723901" y="3361726"/>
            <a:ext cx="1491348" cy="1164719"/>
            <a:chOff x="1994829" y="3361726"/>
            <a:chExt cx="1491348" cy="1164719"/>
          </a:xfrm>
        </p:grpSpPr>
        <p:grpSp>
          <p:nvGrpSpPr>
            <p:cNvPr id="152" name="Group 151"/>
            <p:cNvGrpSpPr/>
            <p:nvPr/>
          </p:nvGrpSpPr>
          <p:grpSpPr>
            <a:xfrm>
              <a:off x="1994829" y="3671779"/>
              <a:ext cx="562974" cy="854666"/>
              <a:chOff x="1994829" y="3671779"/>
              <a:chExt cx="562974" cy="854666"/>
            </a:xfrm>
          </p:grpSpPr>
          <p:sp>
            <p:nvSpPr>
              <p:cNvPr id="81" name="Freeform 80"/>
              <p:cNvSpPr/>
              <p:nvPr/>
            </p:nvSpPr>
            <p:spPr bwMode="auto">
              <a:xfrm rot="3318813" flipV="1">
                <a:off x="1924477" y="3893118"/>
                <a:ext cx="854666" cy="411987"/>
              </a:xfrm>
              <a:custGeom>
                <a:avLst/>
                <a:gdLst>
                  <a:gd name="connsiteX0" fmla="*/ 0 w 1292536"/>
                  <a:gd name="connsiteY0" fmla="*/ 1911303 h 1911303"/>
                  <a:gd name="connsiteX1" fmla="*/ 137504 w 1292536"/>
                  <a:gd name="connsiteY1" fmla="*/ 721895 h 1911303"/>
                  <a:gd name="connsiteX2" fmla="*/ 749396 w 1292536"/>
                  <a:gd name="connsiteY2" fmla="*/ 137504 h 1911303"/>
                  <a:gd name="connsiteX3" fmla="*/ 1292536 w 1292536"/>
                  <a:gd name="connsiteY3" fmla="*/ 0 h 1911303"/>
                  <a:gd name="connsiteX0" fmla="*/ 11065 w 1303601"/>
                  <a:gd name="connsiteY0" fmla="*/ 1911303 h 1911303"/>
                  <a:gd name="connsiteX1" fmla="*/ 148569 w 1303601"/>
                  <a:gd name="connsiteY1" fmla="*/ 721895 h 1911303"/>
                  <a:gd name="connsiteX2" fmla="*/ 1303601 w 1303601"/>
                  <a:gd name="connsiteY2" fmla="*/ 0 h 1911303"/>
                  <a:gd name="connsiteX0" fmla="*/ 0 w 1292536"/>
                  <a:gd name="connsiteY0" fmla="*/ 1911303 h 1911303"/>
                  <a:gd name="connsiteX1" fmla="*/ 281883 w 1292536"/>
                  <a:gd name="connsiteY1" fmla="*/ 563765 h 1911303"/>
                  <a:gd name="connsiteX2" fmla="*/ 1292536 w 1292536"/>
                  <a:gd name="connsiteY2" fmla="*/ 0 h 1911303"/>
                  <a:gd name="connsiteX0" fmla="*/ 1984 w 1294520"/>
                  <a:gd name="connsiteY0" fmla="*/ 1911303 h 1911303"/>
                  <a:gd name="connsiteX1" fmla="*/ 283867 w 1294520"/>
                  <a:gd name="connsiteY1" fmla="*/ 563765 h 1911303"/>
                  <a:gd name="connsiteX2" fmla="*/ 1294520 w 1294520"/>
                  <a:gd name="connsiteY2" fmla="*/ 0 h 1911303"/>
                  <a:gd name="connsiteX0" fmla="*/ 1984 w 1294520"/>
                  <a:gd name="connsiteY0" fmla="*/ 1911303 h 1911303"/>
                  <a:gd name="connsiteX1" fmla="*/ 283867 w 1294520"/>
                  <a:gd name="connsiteY1" fmla="*/ 563765 h 1911303"/>
                  <a:gd name="connsiteX2" fmla="*/ 1294520 w 1294520"/>
                  <a:gd name="connsiteY2" fmla="*/ 0 h 1911303"/>
                  <a:gd name="connsiteX0" fmla="*/ 0 w 1595044"/>
                  <a:gd name="connsiteY0" fmla="*/ 1429581 h 1429581"/>
                  <a:gd name="connsiteX1" fmla="*/ 281883 w 1595044"/>
                  <a:gd name="connsiteY1" fmla="*/ 82043 h 1429581"/>
                  <a:gd name="connsiteX2" fmla="*/ 1595044 w 1595044"/>
                  <a:gd name="connsiteY2" fmla="*/ 102669 h 1429581"/>
                  <a:gd name="connsiteX0" fmla="*/ 0 w 1595044"/>
                  <a:gd name="connsiteY0" fmla="*/ 1484565 h 1484565"/>
                  <a:gd name="connsiteX1" fmla="*/ 281883 w 1595044"/>
                  <a:gd name="connsiteY1" fmla="*/ 137027 h 1484565"/>
                  <a:gd name="connsiteX2" fmla="*/ 1595044 w 1595044"/>
                  <a:gd name="connsiteY2" fmla="*/ 157653 h 1484565"/>
                  <a:gd name="connsiteX0" fmla="*/ 0 w 1595044"/>
                  <a:gd name="connsiteY0" fmla="*/ 1380248 h 1380248"/>
                  <a:gd name="connsiteX1" fmla="*/ 391886 w 1595044"/>
                  <a:gd name="connsiteY1" fmla="*/ 362719 h 1380248"/>
                  <a:gd name="connsiteX2" fmla="*/ 1595044 w 1595044"/>
                  <a:gd name="connsiteY2" fmla="*/ 53336 h 1380248"/>
                  <a:gd name="connsiteX0" fmla="*/ 0 w 1595044"/>
                  <a:gd name="connsiteY0" fmla="*/ 1326912 h 1326912"/>
                  <a:gd name="connsiteX1" fmla="*/ 391886 w 1595044"/>
                  <a:gd name="connsiteY1" fmla="*/ 309383 h 1326912"/>
                  <a:gd name="connsiteX2" fmla="*/ 1595044 w 1595044"/>
                  <a:gd name="connsiteY2" fmla="*/ 0 h 1326912"/>
                  <a:gd name="connsiteX0" fmla="*/ 0 w 1595044"/>
                  <a:gd name="connsiteY0" fmla="*/ 1326912 h 1326912"/>
                  <a:gd name="connsiteX1" fmla="*/ 433137 w 1595044"/>
                  <a:gd name="connsiteY1" fmla="*/ 474388 h 1326912"/>
                  <a:gd name="connsiteX2" fmla="*/ 1595044 w 1595044"/>
                  <a:gd name="connsiteY2" fmla="*/ 0 h 1326912"/>
                  <a:gd name="connsiteX0" fmla="*/ 0 w 1595044"/>
                  <a:gd name="connsiteY0" fmla="*/ 1326912 h 1326912"/>
                  <a:gd name="connsiteX1" fmla="*/ 433137 w 1595044"/>
                  <a:gd name="connsiteY1" fmla="*/ 474388 h 1326912"/>
                  <a:gd name="connsiteX2" fmla="*/ 1595044 w 1595044"/>
                  <a:gd name="connsiteY2" fmla="*/ 0 h 1326912"/>
                  <a:gd name="connsiteX0" fmla="*/ 0 w 1533168"/>
                  <a:gd name="connsiteY0" fmla="*/ 1313162 h 1313162"/>
                  <a:gd name="connsiteX1" fmla="*/ 433137 w 1533168"/>
                  <a:gd name="connsiteY1" fmla="*/ 460638 h 1313162"/>
                  <a:gd name="connsiteX2" fmla="*/ 1533168 w 1533168"/>
                  <a:gd name="connsiteY2" fmla="*/ 0 h 1313162"/>
                  <a:gd name="connsiteX0" fmla="*/ 0 w 1533168"/>
                  <a:gd name="connsiteY0" fmla="*/ 1313162 h 1313162"/>
                  <a:gd name="connsiteX1" fmla="*/ 433137 w 1533168"/>
                  <a:gd name="connsiteY1" fmla="*/ 460638 h 1313162"/>
                  <a:gd name="connsiteX2" fmla="*/ 1533168 w 1533168"/>
                  <a:gd name="connsiteY2" fmla="*/ 0 h 1313162"/>
                  <a:gd name="connsiteX0" fmla="*/ 0 w 1533168"/>
                  <a:gd name="connsiteY0" fmla="*/ 1313162 h 1313162"/>
                  <a:gd name="connsiteX1" fmla="*/ 433137 w 1533168"/>
                  <a:gd name="connsiteY1" fmla="*/ 460638 h 1313162"/>
                  <a:gd name="connsiteX2" fmla="*/ 1533168 w 1533168"/>
                  <a:gd name="connsiteY2" fmla="*/ 0 h 1313162"/>
                  <a:gd name="connsiteX0" fmla="*/ 0 w 1505667"/>
                  <a:gd name="connsiteY0" fmla="*/ 1292537 h 1292537"/>
                  <a:gd name="connsiteX1" fmla="*/ 433137 w 1505667"/>
                  <a:gd name="connsiteY1" fmla="*/ 440013 h 1292537"/>
                  <a:gd name="connsiteX2" fmla="*/ 1505667 w 1505667"/>
                  <a:gd name="connsiteY2" fmla="*/ 0 h 1292537"/>
                  <a:gd name="connsiteX0" fmla="*/ 0 w 1046362"/>
                  <a:gd name="connsiteY0" fmla="*/ 1490854 h 1490854"/>
                  <a:gd name="connsiteX1" fmla="*/ 433137 w 1046362"/>
                  <a:gd name="connsiteY1" fmla="*/ 638330 h 1490854"/>
                  <a:gd name="connsiteX2" fmla="*/ 1046362 w 1046362"/>
                  <a:gd name="connsiteY2" fmla="*/ 0 h 1490854"/>
                  <a:gd name="connsiteX0" fmla="*/ 0 w 1046362"/>
                  <a:gd name="connsiteY0" fmla="*/ 1490854 h 1490854"/>
                  <a:gd name="connsiteX1" fmla="*/ 257263 w 1046362"/>
                  <a:gd name="connsiteY1" fmla="*/ 494427 h 1490854"/>
                  <a:gd name="connsiteX2" fmla="*/ 1046362 w 1046362"/>
                  <a:gd name="connsiteY2" fmla="*/ 0 h 1490854"/>
                  <a:gd name="connsiteX0" fmla="*/ 0 w 1513248"/>
                  <a:gd name="connsiteY0" fmla="*/ 1048278 h 1048278"/>
                  <a:gd name="connsiteX1" fmla="*/ 257263 w 1513248"/>
                  <a:gd name="connsiteY1" fmla="*/ 51851 h 1048278"/>
                  <a:gd name="connsiteX2" fmla="*/ 1513248 w 1513248"/>
                  <a:gd name="connsiteY2" fmla="*/ 77986 h 1048278"/>
                  <a:gd name="connsiteX0" fmla="*/ 0 w 1513248"/>
                  <a:gd name="connsiteY0" fmla="*/ 1356322 h 1356322"/>
                  <a:gd name="connsiteX1" fmla="*/ 257263 w 1513248"/>
                  <a:gd name="connsiteY1" fmla="*/ 359895 h 1356322"/>
                  <a:gd name="connsiteX2" fmla="*/ 1513248 w 1513248"/>
                  <a:gd name="connsiteY2" fmla="*/ 386030 h 1356322"/>
                  <a:gd name="connsiteX0" fmla="*/ 0 w 1513248"/>
                  <a:gd name="connsiteY0" fmla="*/ 1487131 h 1487131"/>
                  <a:gd name="connsiteX1" fmla="*/ 542948 w 1513248"/>
                  <a:gd name="connsiteY1" fmla="*/ 177570 h 1487131"/>
                  <a:gd name="connsiteX2" fmla="*/ 1513248 w 1513248"/>
                  <a:gd name="connsiteY2" fmla="*/ 516839 h 1487131"/>
                  <a:gd name="connsiteX0" fmla="*/ 0 w 1481271"/>
                  <a:gd name="connsiteY0" fmla="*/ 1541224 h 1541224"/>
                  <a:gd name="connsiteX1" fmla="*/ 542948 w 1481271"/>
                  <a:gd name="connsiteY1" fmla="*/ 231663 h 1541224"/>
                  <a:gd name="connsiteX2" fmla="*/ 1481271 w 1481271"/>
                  <a:gd name="connsiteY2" fmla="*/ 475310 h 1541224"/>
                  <a:gd name="connsiteX0" fmla="*/ 0 w 1481271"/>
                  <a:gd name="connsiteY0" fmla="*/ 1437657 h 1437657"/>
                  <a:gd name="connsiteX1" fmla="*/ 542948 w 1481271"/>
                  <a:gd name="connsiteY1" fmla="*/ 128096 h 1437657"/>
                  <a:gd name="connsiteX2" fmla="*/ 1481271 w 1481271"/>
                  <a:gd name="connsiteY2" fmla="*/ 371743 h 1437657"/>
                  <a:gd name="connsiteX0" fmla="*/ 0 w 1513553"/>
                  <a:gd name="connsiteY0" fmla="*/ 1431752 h 1431752"/>
                  <a:gd name="connsiteX1" fmla="*/ 542948 w 1513553"/>
                  <a:gd name="connsiteY1" fmla="*/ 122191 h 1431752"/>
                  <a:gd name="connsiteX2" fmla="*/ 1513553 w 1513553"/>
                  <a:gd name="connsiteY2" fmla="*/ 378988 h 1431752"/>
                  <a:gd name="connsiteX0" fmla="*/ 0 w 1513553"/>
                  <a:gd name="connsiteY0" fmla="*/ 1328100 h 1328100"/>
                  <a:gd name="connsiteX1" fmla="*/ 679770 w 1513553"/>
                  <a:gd name="connsiteY1" fmla="*/ 222236 h 1328100"/>
                  <a:gd name="connsiteX2" fmla="*/ 1513553 w 1513553"/>
                  <a:gd name="connsiteY2" fmla="*/ 275336 h 1328100"/>
                  <a:gd name="connsiteX0" fmla="*/ 0 w 1513553"/>
                  <a:gd name="connsiteY0" fmla="*/ 1211183 h 1211183"/>
                  <a:gd name="connsiteX1" fmla="*/ 679770 w 1513553"/>
                  <a:gd name="connsiteY1" fmla="*/ 105319 h 1211183"/>
                  <a:gd name="connsiteX2" fmla="*/ 1513553 w 1513553"/>
                  <a:gd name="connsiteY2" fmla="*/ 158419 h 1211183"/>
                  <a:gd name="connsiteX0" fmla="*/ 0 w 1513553"/>
                  <a:gd name="connsiteY0" fmla="*/ 1211183 h 1211183"/>
                  <a:gd name="connsiteX1" fmla="*/ 679770 w 1513553"/>
                  <a:gd name="connsiteY1" fmla="*/ 105319 h 1211183"/>
                  <a:gd name="connsiteX2" fmla="*/ 1513553 w 1513553"/>
                  <a:gd name="connsiteY2" fmla="*/ 158419 h 1211183"/>
                  <a:gd name="connsiteX0" fmla="*/ 0 w 1513553"/>
                  <a:gd name="connsiteY0" fmla="*/ 1165617 h 1165617"/>
                  <a:gd name="connsiteX1" fmla="*/ 560493 w 1513553"/>
                  <a:gd name="connsiteY1" fmla="*/ 145549 h 1165617"/>
                  <a:gd name="connsiteX2" fmla="*/ 1513553 w 1513553"/>
                  <a:gd name="connsiteY2" fmla="*/ 112853 h 1165617"/>
                  <a:gd name="connsiteX0" fmla="*/ 0 w 1144130"/>
                  <a:gd name="connsiteY0" fmla="*/ 1146375 h 1146375"/>
                  <a:gd name="connsiteX1" fmla="*/ 560493 w 1144130"/>
                  <a:gd name="connsiteY1" fmla="*/ 126307 h 1146375"/>
                  <a:gd name="connsiteX2" fmla="*/ 1144131 w 1144130"/>
                  <a:gd name="connsiteY2" fmla="*/ 126267 h 1146375"/>
                  <a:gd name="connsiteX0" fmla="*/ 0 w 1144132"/>
                  <a:gd name="connsiteY0" fmla="*/ 1080349 h 1080349"/>
                  <a:gd name="connsiteX1" fmla="*/ 473790 w 1144132"/>
                  <a:gd name="connsiteY1" fmla="*/ 278032 h 1080349"/>
                  <a:gd name="connsiteX2" fmla="*/ 1144131 w 1144132"/>
                  <a:gd name="connsiteY2" fmla="*/ 60241 h 1080349"/>
                  <a:gd name="connsiteX0" fmla="*/ 0 w 1144130"/>
                  <a:gd name="connsiteY0" fmla="*/ 1024993 h 1024993"/>
                  <a:gd name="connsiteX1" fmla="*/ 473790 w 1144130"/>
                  <a:gd name="connsiteY1" fmla="*/ 222676 h 1024993"/>
                  <a:gd name="connsiteX2" fmla="*/ 1144131 w 1144130"/>
                  <a:gd name="connsiteY2" fmla="*/ 4885 h 1024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4130" h="1024993">
                    <a:moveTo>
                      <a:pt x="0" y="1024993"/>
                    </a:moveTo>
                    <a:cubicBezTo>
                      <a:pt x="55742" y="640421"/>
                      <a:pt x="283102" y="392694"/>
                      <a:pt x="473790" y="222676"/>
                    </a:cubicBezTo>
                    <a:cubicBezTo>
                      <a:pt x="664479" y="52658"/>
                      <a:pt x="867400" y="-20420"/>
                      <a:pt x="1144131" y="4885"/>
                    </a:cubicBezTo>
                  </a:path>
                </a:pathLst>
              </a:cu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oval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1994829" y="3949658"/>
                <a:ext cx="26957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2</a:t>
                </a:r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>
              <a:off x="3109360" y="3361726"/>
              <a:ext cx="376817" cy="521196"/>
              <a:chOff x="3109360" y="3361726"/>
              <a:chExt cx="376817" cy="521196"/>
            </a:xfrm>
          </p:grpSpPr>
          <p:sp>
            <p:nvSpPr>
              <p:cNvPr id="87" name="Freeform 86"/>
              <p:cNvSpPr/>
              <p:nvPr/>
            </p:nvSpPr>
            <p:spPr bwMode="auto">
              <a:xfrm rot="20825394">
                <a:off x="3109360" y="3361726"/>
                <a:ext cx="376817" cy="521196"/>
              </a:xfrm>
              <a:custGeom>
                <a:avLst/>
                <a:gdLst>
                  <a:gd name="connsiteX0" fmla="*/ 0 w 1292536"/>
                  <a:gd name="connsiteY0" fmla="*/ 1911303 h 1911303"/>
                  <a:gd name="connsiteX1" fmla="*/ 137504 w 1292536"/>
                  <a:gd name="connsiteY1" fmla="*/ 721895 h 1911303"/>
                  <a:gd name="connsiteX2" fmla="*/ 749396 w 1292536"/>
                  <a:gd name="connsiteY2" fmla="*/ 137504 h 1911303"/>
                  <a:gd name="connsiteX3" fmla="*/ 1292536 w 1292536"/>
                  <a:gd name="connsiteY3" fmla="*/ 0 h 1911303"/>
                  <a:gd name="connsiteX0" fmla="*/ 11065 w 1303601"/>
                  <a:gd name="connsiteY0" fmla="*/ 1911303 h 1911303"/>
                  <a:gd name="connsiteX1" fmla="*/ 148569 w 1303601"/>
                  <a:gd name="connsiteY1" fmla="*/ 721895 h 1911303"/>
                  <a:gd name="connsiteX2" fmla="*/ 1303601 w 1303601"/>
                  <a:gd name="connsiteY2" fmla="*/ 0 h 1911303"/>
                  <a:gd name="connsiteX0" fmla="*/ 0 w 1292536"/>
                  <a:gd name="connsiteY0" fmla="*/ 1911303 h 1911303"/>
                  <a:gd name="connsiteX1" fmla="*/ 281883 w 1292536"/>
                  <a:gd name="connsiteY1" fmla="*/ 563765 h 1911303"/>
                  <a:gd name="connsiteX2" fmla="*/ 1292536 w 1292536"/>
                  <a:gd name="connsiteY2" fmla="*/ 0 h 1911303"/>
                  <a:gd name="connsiteX0" fmla="*/ 1984 w 1294520"/>
                  <a:gd name="connsiteY0" fmla="*/ 1911303 h 1911303"/>
                  <a:gd name="connsiteX1" fmla="*/ 283867 w 1294520"/>
                  <a:gd name="connsiteY1" fmla="*/ 563765 h 1911303"/>
                  <a:gd name="connsiteX2" fmla="*/ 1294520 w 1294520"/>
                  <a:gd name="connsiteY2" fmla="*/ 0 h 1911303"/>
                  <a:gd name="connsiteX0" fmla="*/ 1984 w 1294520"/>
                  <a:gd name="connsiteY0" fmla="*/ 1911303 h 1911303"/>
                  <a:gd name="connsiteX1" fmla="*/ 283867 w 1294520"/>
                  <a:gd name="connsiteY1" fmla="*/ 563765 h 1911303"/>
                  <a:gd name="connsiteX2" fmla="*/ 1294520 w 1294520"/>
                  <a:gd name="connsiteY2" fmla="*/ 0 h 1911303"/>
                  <a:gd name="connsiteX0" fmla="*/ 0 w 1595044"/>
                  <a:gd name="connsiteY0" fmla="*/ 1429581 h 1429581"/>
                  <a:gd name="connsiteX1" fmla="*/ 281883 w 1595044"/>
                  <a:gd name="connsiteY1" fmla="*/ 82043 h 1429581"/>
                  <a:gd name="connsiteX2" fmla="*/ 1595044 w 1595044"/>
                  <a:gd name="connsiteY2" fmla="*/ 102669 h 1429581"/>
                  <a:gd name="connsiteX0" fmla="*/ 0 w 1595044"/>
                  <a:gd name="connsiteY0" fmla="*/ 1484565 h 1484565"/>
                  <a:gd name="connsiteX1" fmla="*/ 281883 w 1595044"/>
                  <a:gd name="connsiteY1" fmla="*/ 137027 h 1484565"/>
                  <a:gd name="connsiteX2" fmla="*/ 1595044 w 1595044"/>
                  <a:gd name="connsiteY2" fmla="*/ 157653 h 1484565"/>
                  <a:gd name="connsiteX0" fmla="*/ 0 w 1595044"/>
                  <a:gd name="connsiteY0" fmla="*/ 1380248 h 1380248"/>
                  <a:gd name="connsiteX1" fmla="*/ 391886 w 1595044"/>
                  <a:gd name="connsiteY1" fmla="*/ 362719 h 1380248"/>
                  <a:gd name="connsiteX2" fmla="*/ 1595044 w 1595044"/>
                  <a:gd name="connsiteY2" fmla="*/ 53336 h 1380248"/>
                  <a:gd name="connsiteX0" fmla="*/ 0 w 1595044"/>
                  <a:gd name="connsiteY0" fmla="*/ 1326912 h 1326912"/>
                  <a:gd name="connsiteX1" fmla="*/ 391886 w 1595044"/>
                  <a:gd name="connsiteY1" fmla="*/ 309383 h 1326912"/>
                  <a:gd name="connsiteX2" fmla="*/ 1595044 w 1595044"/>
                  <a:gd name="connsiteY2" fmla="*/ 0 h 1326912"/>
                  <a:gd name="connsiteX0" fmla="*/ 0 w 1595044"/>
                  <a:gd name="connsiteY0" fmla="*/ 1326912 h 1326912"/>
                  <a:gd name="connsiteX1" fmla="*/ 433137 w 1595044"/>
                  <a:gd name="connsiteY1" fmla="*/ 474388 h 1326912"/>
                  <a:gd name="connsiteX2" fmla="*/ 1595044 w 1595044"/>
                  <a:gd name="connsiteY2" fmla="*/ 0 h 1326912"/>
                  <a:gd name="connsiteX0" fmla="*/ 0 w 1595044"/>
                  <a:gd name="connsiteY0" fmla="*/ 1326912 h 1326912"/>
                  <a:gd name="connsiteX1" fmla="*/ 433137 w 1595044"/>
                  <a:gd name="connsiteY1" fmla="*/ 474388 h 1326912"/>
                  <a:gd name="connsiteX2" fmla="*/ 1595044 w 1595044"/>
                  <a:gd name="connsiteY2" fmla="*/ 0 h 1326912"/>
                  <a:gd name="connsiteX0" fmla="*/ 0 w 1533168"/>
                  <a:gd name="connsiteY0" fmla="*/ 1313162 h 1313162"/>
                  <a:gd name="connsiteX1" fmla="*/ 433137 w 1533168"/>
                  <a:gd name="connsiteY1" fmla="*/ 460638 h 1313162"/>
                  <a:gd name="connsiteX2" fmla="*/ 1533168 w 1533168"/>
                  <a:gd name="connsiteY2" fmla="*/ 0 h 1313162"/>
                  <a:gd name="connsiteX0" fmla="*/ 0 w 1533168"/>
                  <a:gd name="connsiteY0" fmla="*/ 1313162 h 1313162"/>
                  <a:gd name="connsiteX1" fmla="*/ 433137 w 1533168"/>
                  <a:gd name="connsiteY1" fmla="*/ 460638 h 1313162"/>
                  <a:gd name="connsiteX2" fmla="*/ 1533168 w 1533168"/>
                  <a:gd name="connsiteY2" fmla="*/ 0 h 1313162"/>
                  <a:gd name="connsiteX0" fmla="*/ 0 w 1533168"/>
                  <a:gd name="connsiteY0" fmla="*/ 1313162 h 1313162"/>
                  <a:gd name="connsiteX1" fmla="*/ 433137 w 1533168"/>
                  <a:gd name="connsiteY1" fmla="*/ 460638 h 1313162"/>
                  <a:gd name="connsiteX2" fmla="*/ 1533168 w 1533168"/>
                  <a:gd name="connsiteY2" fmla="*/ 0 h 1313162"/>
                  <a:gd name="connsiteX0" fmla="*/ 0 w 1505667"/>
                  <a:gd name="connsiteY0" fmla="*/ 1292537 h 1292537"/>
                  <a:gd name="connsiteX1" fmla="*/ 433137 w 1505667"/>
                  <a:gd name="connsiteY1" fmla="*/ 440013 h 1292537"/>
                  <a:gd name="connsiteX2" fmla="*/ 1505667 w 1505667"/>
                  <a:gd name="connsiteY2" fmla="*/ 0 h 1292537"/>
                  <a:gd name="connsiteX0" fmla="*/ 0 w 1046362"/>
                  <a:gd name="connsiteY0" fmla="*/ 1490854 h 1490854"/>
                  <a:gd name="connsiteX1" fmla="*/ 433137 w 1046362"/>
                  <a:gd name="connsiteY1" fmla="*/ 638330 h 1490854"/>
                  <a:gd name="connsiteX2" fmla="*/ 1046362 w 1046362"/>
                  <a:gd name="connsiteY2" fmla="*/ 0 h 1490854"/>
                  <a:gd name="connsiteX0" fmla="*/ 0 w 1046362"/>
                  <a:gd name="connsiteY0" fmla="*/ 1490854 h 1490854"/>
                  <a:gd name="connsiteX1" fmla="*/ 257263 w 1046362"/>
                  <a:gd name="connsiteY1" fmla="*/ 494427 h 1490854"/>
                  <a:gd name="connsiteX2" fmla="*/ 1046362 w 1046362"/>
                  <a:gd name="connsiteY2" fmla="*/ 0 h 1490854"/>
                  <a:gd name="connsiteX0" fmla="*/ 0 w 1513248"/>
                  <a:gd name="connsiteY0" fmla="*/ 1048278 h 1048278"/>
                  <a:gd name="connsiteX1" fmla="*/ 257263 w 1513248"/>
                  <a:gd name="connsiteY1" fmla="*/ 51851 h 1048278"/>
                  <a:gd name="connsiteX2" fmla="*/ 1513248 w 1513248"/>
                  <a:gd name="connsiteY2" fmla="*/ 77986 h 1048278"/>
                  <a:gd name="connsiteX0" fmla="*/ 0 w 1513248"/>
                  <a:gd name="connsiteY0" fmla="*/ 1356322 h 1356322"/>
                  <a:gd name="connsiteX1" fmla="*/ 257263 w 1513248"/>
                  <a:gd name="connsiteY1" fmla="*/ 359895 h 1356322"/>
                  <a:gd name="connsiteX2" fmla="*/ 1513248 w 1513248"/>
                  <a:gd name="connsiteY2" fmla="*/ 386030 h 1356322"/>
                  <a:gd name="connsiteX0" fmla="*/ 0 w 1513248"/>
                  <a:gd name="connsiteY0" fmla="*/ 1487131 h 1487131"/>
                  <a:gd name="connsiteX1" fmla="*/ 542948 w 1513248"/>
                  <a:gd name="connsiteY1" fmla="*/ 177570 h 1487131"/>
                  <a:gd name="connsiteX2" fmla="*/ 1513248 w 1513248"/>
                  <a:gd name="connsiteY2" fmla="*/ 516839 h 1487131"/>
                  <a:gd name="connsiteX0" fmla="*/ 0 w 1481271"/>
                  <a:gd name="connsiteY0" fmla="*/ 1541224 h 1541224"/>
                  <a:gd name="connsiteX1" fmla="*/ 542948 w 1481271"/>
                  <a:gd name="connsiteY1" fmla="*/ 231663 h 1541224"/>
                  <a:gd name="connsiteX2" fmla="*/ 1481271 w 1481271"/>
                  <a:gd name="connsiteY2" fmla="*/ 475310 h 1541224"/>
                  <a:gd name="connsiteX0" fmla="*/ 0 w 1481271"/>
                  <a:gd name="connsiteY0" fmla="*/ 1437657 h 1437657"/>
                  <a:gd name="connsiteX1" fmla="*/ 542948 w 1481271"/>
                  <a:gd name="connsiteY1" fmla="*/ 128096 h 1437657"/>
                  <a:gd name="connsiteX2" fmla="*/ 1481271 w 1481271"/>
                  <a:gd name="connsiteY2" fmla="*/ 371743 h 1437657"/>
                  <a:gd name="connsiteX0" fmla="*/ 0 w 1513553"/>
                  <a:gd name="connsiteY0" fmla="*/ 1431752 h 1431752"/>
                  <a:gd name="connsiteX1" fmla="*/ 542948 w 1513553"/>
                  <a:gd name="connsiteY1" fmla="*/ 122191 h 1431752"/>
                  <a:gd name="connsiteX2" fmla="*/ 1513553 w 1513553"/>
                  <a:gd name="connsiteY2" fmla="*/ 378988 h 1431752"/>
                  <a:gd name="connsiteX0" fmla="*/ 0 w 1513553"/>
                  <a:gd name="connsiteY0" fmla="*/ 1328100 h 1328100"/>
                  <a:gd name="connsiteX1" fmla="*/ 679770 w 1513553"/>
                  <a:gd name="connsiteY1" fmla="*/ 222236 h 1328100"/>
                  <a:gd name="connsiteX2" fmla="*/ 1513553 w 1513553"/>
                  <a:gd name="connsiteY2" fmla="*/ 275336 h 1328100"/>
                  <a:gd name="connsiteX0" fmla="*/ 0 w 1513553"/>
                  <a:gd name="connsiteY0" fmla="*/ 1211183 h 1211183"/>
                  <a:gd name="connsiteX1" fmla="*/ 679770 w 1513553"/>
                  <a:gd name="connsiteY1" fmla="*/ 105319 h 1211183"/>
                  <a:gd name="connsiteX2" fmla="*/ 1513553 w 1513553"/>
                  <a:gd name="connsiteY2" fmla="*/ 158419 h 1211183"/>
                  <a:gd name="connsiteX0" fmla="*/ 0 w 1513553"/>
                  <a:gd name="connsiteY0" fmla="*/ 1211183 h 1211183"/>
                  <a:gd name="connsiteX1" fmla="*/ 679770 w 1513553"/>
                  <a:gd name="connsiteY1" fmla="*/ 105319 h 1211183"/>
                  <a:gd name="connsiteX2" fmla="*/ 1513553 w 1513553"/>
                  <a:gd name="connsiteY2" fmla="*/ 158419 h 1211183"/>
                  <a:gd name="connsiteX0" fmla="*/ 0 w 1513553"/>
                  <a:gd name="connsiteY0" fmla="*/ 1165617 h 1165617"/>
                  <a:gd name="connsiteX1" fmla="*/ 560493 w 1513553"/>
                  <a:gd name="connsiteY1" fmla="*/ 145549 h 1165617"/>
                  <a:gd name="connsiteX2" fmla="*/ 1513553 w 1513553"/>
                  <a:gd name="connsiteY2" fmla="*/ 112853 h 1165617"/>
                  <a:gd name="connsiteX0" fmla="*/ 0 w 1144130"/>
                  <a:gd name="connsiteY0" fmla="*/ 1146375 h 1146375"/>
                  <a:gd name="connsiteX1" fmla="*/ 560493 w 1144130"/>
                  <a:gd name="connsiteY1" fmla="*/ 126307 h 1146375"/>
                  <a:gd name="connsiteX2" fmla="*/ 1144131 w 1144130"/>
                  <a:gd name="connsiteY2" fmla="*/ 126267 h 1146375"/>
                  <a:gd name="connsiteX0" fmla="*/ 0 w 1144132"/>
                  <a:gd name="connsiteY0" fmla="*/ 1080349 h 1080349"/>
                  <a:gd name="connsiteX1" fmla="*/ 473790 w 1144132"/>
                  <a:gd name="connsiteY1" fmla="*/ 278032 h 1080349"/>
                  <a:gd name="connsiteX2" fmla="*/ 1144131 w 1144132"/>
                  <a:gd name="connsiteY2" fmla="*/ 60241 h 1080349"/>
                  <a:gd name="connsiteX0" fmla="*/ 0 w 1144130"/>
                  <a:gd name="connsiteY0" fmla="*/ 1024993 h 1024993"/>
                  <a:gd name="connsiteX1" fmla="*/ 473790 w 1144130"/>
                  <a:gd name="connsiteY1" fmla="*/ 222676 h 1024993"/>
                  <a:gd name="connsiteX2" fmla="*/ 1144131 w 1144130"/>
                  <a:gd name="connsiteY2" fmla="*/ 4885 h 1024993"/>
                  <a:gd name="connsiteX0" fmla="*/ 0 w 1144130"/>
                  <a:gd name="connsiteY0" fmla="*/ 1022169 h 1022169"/>
                  <a:gd name="connsiteX1" fmla="*/ 277022 w 1144130"/>
                  <a:gd name="connsiteY1" fmla="*/ 359676 h 1022169"/>
                  <a:gd name="connsiteX2" fmla="*/ 1144131 w 1144130"/>
                  <a:gd name="connsiteY2" fmla="*/ 2061 h 1022169"/>
                  <a:gd name="connsiteX0" fmla="*/ 0 w 1144130"/>
                  <a:gd name="connsiteY0" fmla="*/ 1022331 h 1022331"/>
                  <a:gd name="connsiteX1" fmla="*/ 323944 w 1144130"/>
                  <a:gd name="connsiteY1" fmla="*/ 342428 h 1022331"/>
                  <a:gd name="connsiteX2" fmla="*/ 1144131 w 1144130"/>
                  <a:gd name="connsiteY2" fmla="*/ 2223 h 1022331"/>
                  <a:gd name="connsiteX0" fmla="*/ 6176 w 1150306"/>
                  <a:gd name="connsiteY0" fmla="*/ 1022331 h 1022331"/>
                  <a:gd name="connsiteX1" fmla="*/ 330120 w 1150306"/>
                  <a:gd name="connsiteY1" fmla="*/ 342428 h 1022331"/>
                  <a:gd name="connsiteX2" fmla="*/ 1150307 w 1150306"/>
                  <a:gd name="connsiteY2" fmla="*/ 2223 h 1022331"/>
                  <a:gd name="connsiteX0" fmla="*/ 6176 w 1150306"/>
                  <a:gd name="connsiteY0" fmla="*/ 1020108 h 1020108"/>
                  <a:gd name="connsiteX1" fmla="*/ 330120 w 1150306"/>
                  <a:gd name="connsiteY1" fmla="*/ 340205 h 1020108"/>
                  <a:gd name="connsiteX2" fmla="*/ 1150307 w 1150306"/>
                  <a:gd name="connsiteY2" fmla="*/ 0 h 102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06" h="1020108">
                    <a:moveTo>
                      <a:pt x="6176" y="1020108"/>
                    </a:moveTo>
                    <a:cubicBezTo>
                      <a:pt x="-35377" y="795725"/>
                      <a:pt x="139432" y="510223"/>
                      <a:pt x="330120" y="340205"/>
                    </a:cubicBezTo>
                    <a:cubicBezTo>
                      <a:pt x="520809" y="170187"/>
                      <a:pt x="838496" y="72822"/>
                      <a:pt x="1150307" y="0"/>
                    </a:cubicBezTo>
                  </a:path>
                </a:pathLst>
              </a:cu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oval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3149827" y="3510196"/>
                <a:ext cx="26957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2</a:t>
                </a: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1128562" y="2417258"/>
            <a:ext cx="1330474" cy="1586242"/>
            <a:chOff x="1399490" y="2417258"/>
            <a:chExt cx="1330474" cy="1586242"/>
          </a:xfrm>
        </p:grpSpPr>
        <p:sp>
          <p:nvSpPr>
            <p:cNvPr id="58" name="Freeform 57"/>
            <p:cNvSpPr/>
            <p:nvPr/>
          </p:nvSpPr>
          <p:spPr bwMode="auto">
            <a:xfrm>
              <a:off x="1399490" y="2417258"/>
              <a:ext cx="1330474" cy="1586242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505667"/>
                <a:gd name="connsiteY0" fmla="*/ 1285080 h 1285080"/>
                <a:gd name="connsiteX1" fmla="*/ 433137 w 1505667"/>
                <a:gd name="connsiteY1" fmla="*/ 432556 h 1285080"/>
                <a:gd name="connsiteX2" fmla="*/ 1505667 w 1505667"/>
                <a:gd name="connsiteY2" fmla="*/ 0 h 1285080"/>
                <a:gd name="connsiteX0" fmla="*/ 0 w 1505667"/>
                <a:gd name="connsiteY0" fmla="*/ 1285080 h 1285080"/>
                <a:gd name="connsiteX1" fmla="*/ 433137 w 1505667"/>
                <a:gd name="connsiteY1" fmla="*/ 432556 h 1285080"/>
                <a:gd name="connsiteX2" fmla="*/ 1505667 w 1505667"/>
                <a:gd name="connsiteY2" fmla="*/ 0 h 1285080"/>
                <a:gd name="connsiteX0" fmla="*/ 0 w 1505667"/>
                <a:gd name="connsiteY0" fmla="*/ 1285080 h 1285080"/>
                <a:gd name="connsiteX1" fmla="*/ 463873 w 1505667"/>
                <a:gd name="connsiteY1" fmla="*/ 328160 h 1285080"/>
                <a:gd name="connsiteX2" fmla="*/ 1505667 w 1505667"/>
                <a:gd name="connsiteY2" fmla="*/ 0 h 1285080"/>
                <a:gd name="connsiteX0" fmla="*/ 0 w 1298724"/>
                <a:gd name="connsiteY0" fmla="*/ 1588655 h 1588655"/>
                <a:gd name="connsiteX1" fmla="*/ 463873 w 1298724"/>
                <a:gd name="connsiteY1" fmla="*/ 631735 h 1588655"/>
                <a:gd name="connsiteX2" fmla="*/ 1298724 w 1298724"/>
                <a:gd name="connsiteY2" fmla="*/ 0 h 1588655"/>
                <a:gd name="connsiteX0" fmla="*/ 0 w 1298724"/>
                <a:gd name="connsiteY0" fmla="*/ 1588655 h 1588655"/>
                <a:gd name="connsiteX1" fmla="*/ 333932 w 1298724"/>
                <a:gd name="connsiteY1" fmla="*/ 542997 h 1588655"/>
                <a:gd name="connsiteX2" fmla="*/ 1298724 w 1298724"/>
                <a:gd name="connsiteY2" fmla="*/ 0 h 1588655"/>
                <a:gd name="connsiteX0" fmla="*/ 0 w 1298724"/>
                <a:gd name="connsiteY0" fmla="*/ 1588655 h 1588655"/>
                <a:gd name="connsiteX1" fmla="*/ 333932 w 1298724"/>
                <a:gd name="connsiteY1" fmla="*/ 542997 h 1588655"/>
                <a:gd name="connsiteX2" fmla="*/ 1298724 w 1298724"/>
                <a:gd name="connsiteY2" fmla="*/ 0 h 1588655"/>
                <a:gd name="connsiteX0" fmla="*/ 0 w 1298724"/>
                <a:gd name="connsiteY0" fmla="*/ 1588655 h 1588655"/>
                <a:gd name="connsiteX1" fmla="*/ 564938 w 1298724"/>
                <a:gd name="connsiteY1" fmla="*/ 767175 h 1588655"/>
                <a:gd name="connsiteX2" fmla="*/ 1298724 w 1298724"/>
                <a:gd name="connsiteY2" fmla="*/ 0 h 1588655"/>
                <a:gd name="connsiteX0" fmla="*/ 0 w 1298724"/>
                <a:gd name="connsiteY0" fmla="*/ 1588655 h 1588655"/>
                <a:gd name="connsiteX1" fmla="*/ 564938 w 1298724"/>
                <a:gd name="connsiteY1" fmla="*/ 767175 h 1588655"/>
                <a:gd name="connsiteX2" fmla="*/ 1298724 w 1298724"/>
                <a:gd name="connsiteY2" fmla="*/ 0 h 1588655"/>
                <a:gd name="connsiteX0" fmla="*/ 0 w 1298724"/>
                <a:gd name="connsiteY0" fmla="*/ 1588655 h 1588655"/>
                <a:gd name="connsiteX1" fmla="*/ 564938 w 1298724"/>
                <a:gd name="connsiteY1" fmla="*/ 767175 h 1588655"/>
                <a:gd name="connsiteX2" fmla="*/ 1298724 w 1298724"/>
                <a:gd name="connsiteY2" fmla="*/ 0 h 1588655"/>
                <a:gd name="connsiteX0" fmla="*/ 0 w 1298724"/>
                <a:gd name="connsiteY0" fmla="*/ 1588655 h 1588655"/>
                <a:gd name="connsiteX1" fmla="*/ 564938 w 1298724"/>
                <a:gd name="connsiteY1" fmla="*/ 767175 h 1588655"/>
                <a:gd name="connsiteX2" fmla="*/ 1298724 w 1298724"/>
                <a:gd name="connsiteY2" fmla="*/ 0 h 1588655"/>
                <a:gd name="connsiteX0" fmla="*/ 0 w 1330474"/>
                <a:gd name="connsiteY0" fmla="*/ 1539357 h 1539357"/>
                <a:gd name="connsiteX1" fmla="*/ 564938 w 1330474"/>
                <a:gd name="connsiteY1" fmla="*/ 717877 h 1539357"/>
                <a:gd name="connsiteX2" fmla="*/ 1330474 w 1330474"/>
                <a:gd name="connsiteY2" fmla="*/ 0 h 1539357"/>
                <a:gd name="connsiteX0" fmla="*/ 0 w 1330474"/>
                <a:gd name="connsiteY0" fmla="*/ 1539357 h 1539357"/>
                <a:gd name="connsiteX1" fmla="*/ 412538 w 1330474"/>
                <a:gd name="connsiteY1" fmla="*/ 711715 h 1539357"/>
                <a:gd name="connsiteX2" fmla="*/ 1330474 w 1330474"/>
                <a:gd name="connsiteY2" fmla="*/ 0 h 1539357"/>
                <a:gd name="connsiteX0" fmla="*/ 0 w 1330474"/>
                <a:gd name="connsiteY0" fmla="*/ 1539357 h 1539357"/>
                <a:gd name="connsiteX1" fmla="*/ 412538 w 1330474"/>
                <a:gd name="connsiteY1" fmla="*/ 711715 h 1539357"/>
                <a:gd name="connsiteX2" fmla="*/ 1330474 w 1330474"/>
                <a:gd name="connsiteY2" fmla="*/ 0 h 1539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0474" h="1539357">
                  <a:moveTo>
                    <a:pt x="0" y="1539357"/>
                  </a:moveTo>
                  <a:cubicBezTo>
                    <a:pt x="6302" y="1092469"/>
                    <a:pt x="120942" y="968274"/>
                    <a:pt x="412538" y="711715"/>
                  </a:cubicBezTo>
                  <a:cubicBezTo>
                    <a:pt x="704134" y="455156"/>
                    <a:pt x="1029635" y="478710"/>
                    <a:pt x="1330474" y="0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2057622" y="2639924"/>
              <a:ext cx="2695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031143" y="3313680"/>
            <a:ext cx="1111147" cy="557741"/>
            <a:chOff x="2302071" y="3313680"/>
            <a:chExt cx="1111147" cy="557741"/>
          </a:xfrm>
        </p:grpSpPr>
        <p:sp>
          <p:nvSpPr>
            <p:cNvPr id="92" name="Freeform 91"/>
            <p:cNvSpPr/>
            <p:nvPr/>
          </p:nvSpPr>
          <p:spPr bwMode="auto">
            <a:xfrm rot="19743551" flipV="1">
              <a:off x="2302071" y="3313680"/>
              <a:ext cx="1111147" cy="343436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91105 h 1191105"/>
                <a:gd name="connsiteX1" fmla="*/ 679770 w 1513553"/>
                <a:gd name="connsiteY1" fmla="*/ 85241 h 1191105"/>
                <a:gd name="connsiteX2" fmla="*/ 1513553 w 1513553"/>
                <a:gd name="connsiteY2" fmla="*/ 138341 h 1191105"/>
                <a:gd name="connsiteX0" fmla="*/ 0 w 1513553"/>
                <a:gd name="connsiteY0" fmla="*/ 1150915 h 1150915"/>
                <a:gd name="connsiteX1" fmla="*/ 622289 w 1513553"/>
                <a:gd name="connsiteY1" fmla="*/ 128794 h 1150915"/>
                <a:gd name="connsiteX2" fmla="*/ 1513553 w 1513553"/>
                <a:gd name="connsiteY2" fmla="*/ 98151 h 1150915"/>
                <a:gd name="connsiteX0" fmla="*/ 0 w 1513553"/>
                <a:gd name="connsiteY0" fmla="*/ 1144674 h 1144674"/>
                <a:gd name="connsiteX1" fmla="*/ 629505 w 1513553"/>
                <a:gd name="connsiteY1" fmla="*/ 139856 h 1144674"/>
                <a:gd name="connsiteX2" fmla="*/ 1513553 w 1513553"/>
                <a:gd name="connsiteY2" fmla="*/ 91910 h 1144674"/>
                <a:gd name="connsiteX0" fmla="*/ 0 w 1513553"/>
                <a:gd name="connsiteY0" fmla="*/ 1157984 h 1157984"/>
                <a:gd name="connsiteX1" fmla="*/ 629505 w 1513553"/>
                <a:gd name="connsiteY1" fmla="*/ 153166 h 1157984"/>
                <a:gd name="connsiteX2" fmla="*/ 1513553 w 1513553"/>
                <a:gd name="connsiteY2" fmla="*/ 105220 h 1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3553" h="1157984">
                  <a:moveTo>
                    <a:pt x="0" y="1157984"/>
                  </a:moveTo>
                  <a:cubicBezTo>
                    <a:pt x="55742" y="773412"/>
                    <a:pt x="365432" y="324913"/>
                    <a:pt x="629505" y="153166"/>
                  </a:cubicBezTo>
                  <a:cubicBezTo>
                    <a:pt x="893578" y="-18581"/>
                    <a:pt x="1181421" y="-61515"/>
                    <a:pt x="1513553" y="105220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755786" y="359442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363596" y="3002818"/>
            <a:ext cx="847776" cy="1014604"/>
            <a:chOff x="3634524" y="3002818"/>
            <a:chExt cx="847776" cy="1014604"/>
          </a:xfrm>
        </p:grpSpPr>
        <p:sp>
          <p:nvSpPr>
            <p:cNvPr id="86" name="Freeform 85"/>
            <p:cNvSpPr/>
            <p:nvPr/>
          </p:nvSpPr>
          <p:spPr bwMode="auto">
            <a:xfrm rot="3623998">
              <a:off x="3551110" y="3086232"/>
              <a:ext cx="1014604" cy="847776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91105 h 1191105"/>
                <a:gd name="connsiteX1" fmla="*/ 679770 w 1513553"/>
                <a:gd name="connsiteY1" fmla="*/ 85241 h 1191105"/>
                <a:gd name="connsiteX2" fmla="*/ 1513553 w 1513553"/>
                <a:gd name="connsiteY2" fmla="*/ 138341 h 1191105"/>
                <a:gd name="connsiteX0" fmla="*/ 0 w 1513553"/>
                <a:gd name="connsiteY0" fmla="*/ 1150915 h 1150915"/>
                <a:gd name="connsiteX1" fmla="*/ 622289 w 1513553"/>
                <a:gd name="connsiteY1" fmla="*/ 128794 h 1150915"/>
                <a:gd name="connsiteX2" fmla="*/ 1513553 w 1513553"/>
                <a:gd name="connsiteY2" fmla="*/ 98151 h 1150915"/>
                <a:gd name="connsiteX0" fmla="*/ 0 w 1513553"/>
                <a:gd name="connsiteY0" fmla="*/ 1144674 h 1144674"/>
                <a:gd name="connsiteX1" fmla="*/ 629505 w 1513553"/>
                <a:gd name="connsiteY1" fmla="*/ 139856 h 1144674"/>
                <a:gd name="connsiteX2" fmla="*/ 1513553 w 1513553"/>
                <a:gd name="connsiteY2" fmla="*/ 91910 h 1144674"/>
                <a:gd name="connsiteX0" fmla="*/ 0 w 1513553"/>
                <a:gd name="connsiteY0" fmla="*/ 1157984 h 1157984"/>
                <a:gd name="connsiteX1" fmla="*/ 629505 w 1513553"/>
                <a:gd name="connsiteY1" fmla="*/ 153166 h 1157984"/>
                <a:gd name="connsiteX2" fmla="*/ 1513553 w 1513553"/>
                <a:gd name="connsiteY2" fmla="*/ 105220 h 1157984"/>
                <a:gd name="connsiteX0" fmla="*/ 0 w 1513553"/>
                <a:gd name="connsiteY0" fmla="*/ 1103721 h 1103721"/>
                <a:gd name="connsiteX1" fmla="*/ 576790 w 1513553"/>
                <a:gd name="connsiteY1" fmla="*/ 337247 h 1103721"/>
                <a:gd name="connsiteX2" fmla="*/ 1513553 w 1513553"/>
                <a:gd name="connsiteY2" fmla="*/ 50957 h 1103721"/>
                <a:gd name="connsiteX0" fmla="*/ 0 w 1513553"/>
                <a:gd name="connsiteY0" fmla="*/ 1103721 h 1103721"/>
                <a:gd name="connsiteX1" fmla="*/ 576790 w 1513553"/>
                <a:gd name="connsiteY1" fmla="*/ 337247 h 1103721"/>
                <a:gd name="connsiteX2" fmla="*/ 1513553 w 1513553"/>
                <a:gd name="connsiteY2" fmla="*/ 50957 h 1103721"/>
                <a:gd name="connsiteX0" fmla="*/ 0 w 1513553"/>
                <a:gd name="connsiteY0" fmla="*/ 1114900 h 1114900"/>
                <a:gd name="connsiteX1" fmla="*/ 666264 w 1513553"/>
                <a:gd name="connsiteY1" fmla="*/ 270088 h 1114900"/>
                <a:gd name="connsiteX2" fmla="*/ 1513553 w 1513553"/>
                <a:gd name="connsiteY2" fmla="*/ 62136 h 1114900"/>
                <a:gd name="connsiteX0" fmla="*/ 0 w 1499601"/>
                <a:gd name="connsiteY0" fmla="*/ 1135656 h 1135656"/>
                <a:gd name="connsiteX1" fmla="*/ 666264 w 1499601"/>
                <a:gd name="connsiteY1" fmla="*/ 290844 h 1135656"/>
                <a:gd name="connsiteX2" fmla="*/ 1499601 w 1499601"/>
                <a:gd name="connsiteY2" fmla="*/ 58148 h 1135656"/>
                <a:gd name="connsiteX0" fmla="*/ 0 w 1499601"/>
                <a:gd name="connsiteY0" fmla="*/ 1077508 h 1077508"/>
                <a:gd name="connsiteX1" fmla="*/ 666264 w 1499601"/>
                <a:gd name="connsiteY1" fmla="*/ 232696 h 1077508"/>
                <a:gd name="connsiteX2" fmla="*/ 1499601 w 1499601"/>
                <a:gd name="connsiteY2" fmla="*/ 0 h 107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9601" h="1077508">
                  <a:moveTo>
                    <a:pt x="0" y="1077508"/>
                  </a:moveTo>
                  <a:cubicBezTo>
                    <a:pt x="177548" y="719343"/>
                    <a:pt x="402191" y="404443"/>
                    <a:pt x="666264" y="232696"/>
                  </a:cubicBezTo>
                  <a:cubicBezTo>
                    <a:pt x="930337" y="60949"/>
                    <a:pt x="1291839" y="11175"/>
                    <a:pt x="1499601" y="0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3790998" y="3015249"/>
              <a:ext cx="2695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</a:t>
              </a:r>
            </a:p>
          </p:txBody>
        </p:sp>
      </p:grpSp>
      <p:sp>
        <p:nvSpPr>
          <p:cNvPr id="84" name="Freeform 83"/>
          <p:cNvSpPr/>
          <p:nvPr/>
        </p:nvSpPr>
        <p:spPr bwMode="auto">
          <a:xfrm rot="8399485">
            <a:off x="4299656" y="3852430"/>
            <a:ext cx="255060" cy="257399"/>
          </a:xfrm>
          <a:custGeom>
            <a:avLst/>
            <a:gdLst>
              <a:gd name="connsiteX0" fmla="*/ 0 w 1292536"/>
              <a:gd name="connsiteY0" fmla="*/ 1911303 h 1911303"/>
              <a:gd name="connsiteX1" fmla="*/ 137504 w 1292536"/>
              <a:gd name="connsiteY1" fmla="*/ 721895 h 1911303"/>
              <a:gd name="connsiteX2" fmla="*/ 749396 w 1292536"/>
              <a:gd name="connsiteY2" fmla="*/ 137504 h 1911303"/>
              <a:gd name="connsiteX3" fmla="*/ 1292536 w 1292536"/>
              <a:gd name="connsiteY3" fmla="*/ 0 h 1911303"/>
              <a:gd name="connsiteX0" fmla="*/ 11065 w 1303601"/>
              <a:gd name="connsiteY0" fmla="*/ 1911303 h 1911303"/>
              <a:gd name="connsiteX1" fmla="*/ 148569 w 1303601"/>
              <a:gd name="connsiteY1" fmla="*/ 721895 h 1911303"/>
              <a:gd name="connsiteX2" fmla="*/ 1303601 w 1303601"/>
              <a:gd name="connsiteY2" fmla="*/ 0 h 1911303"/>
              <a:gd name="connsiteX0" fmla="*/ 0 w 1292536"/>
              <a:gd name="connsiteY0" fmla="*/ 1911303 h 1911303"/>
              <a:gd name="connsiteX1" fmla="*/ 281883 w 1292536"/>
              <a:gd name="connsiteY1" fmla="*/ 563765 h 1911303"/>
              <a:gd name="connsiteX2" fmla="*/ 1292536 w 1292536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0 w 1595044"/>
              <a:gd name="connsiteY0" fmla="*/ 1429581 h 1429581"/>
              <a:gd name="connsiteX1" fmla="*/ 281883 w 1595044"/>
              <a:gd name="connsiteY1" fmla="*/ 82043 h 1429581"/>
              <a:gd name="connsiteX2" fmla="*/ 1595044 w 1595044"/>
              <a:gd name="connsiteY2" fmla="*/ 102669 h 1429581"/>
              <a:gd name="connsiteX0" fmla="*/ 0 w 1595044"/>
              <a:gd name="connsiteY0" fmla="*/ 1484565 h 1484565"/>
              <a:gd name="connsiteX1" fmla="*/ 281883 w 1595044"/>
              <a:gd name="connsiteY1" fmla="*/ 137027 h 1484565"/>
              <a:gd name="connsiteX2" fmla="*/ 1595044 w 1595044"/>
              <a:gd name="connsiteY2" fmla="*/ 157653 h 1484565"/>
              <a:gd name="connsiteX0" fmla="*/ 0 w 1595044"/>
              <a:gd name="connsiteY0" fmla="*/ 1380248 h 1380248"/>
              <a:gd name="connsiteX1" fmla="*/ 391886 w 1595044"/>
              <a:gd name="connsiteY1" fmla="*/ 362719 h 1380248"/>
              <a:gd name="connsiteX2" fmla="*/ 1595044 w 1595044"/>
              <a:gd name="connsiteY2" fmla="*/ 53336 h 1380248"/>
              <a:gd name="connsiteX0" fmla="*/ 0 w 1595044"/>
              <a:gd name="connsiteY0" fmla="*/ 1326912 h 1326912"/>
              <a:gd name="connsiteX1" fmla="*/ 391886 w 1595044"/>
              <a:gd name="connsiteY1" fmla="*/ 309383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05667"/>
              <a:gd name="connsiteY0" fmla="*/ 1292537 h 1292537"/>
              <a:gd name="connsiteX1" fmla="*/ 433137 w 1505667"/>
              <a:gd name="connsiteY1" fmla="*/ 440013 h 1292537"/>
              <a:gd name="connsiteX2" fmla="*/ 1505667 w 1505667"/>
              <a:gd name="connsiteY2" fmla="*/ 0 h 1292537"/>
              <a:gd name="connsiteX0" fmla="*/ 0 w 1046362"/>
              <a:gd name="connsiteY0" fmla="*/ 1490854 h 1490854"/>
              <a:gd name="connsiteX1" fmla="*/ 433137 w 1046362"/>
              <a:gd name="connsiteY1" fmla="*/ 638330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257263 w 1046362"/>
              <a:gd name="connsiteY1" fmla="*/ 494427 h 1490854"/>
              <a:gd name="connsiteX2" fmla="*/ 1046362 w 1046362"/>
              <a:gd name="connsiteY2" fmla="*/ 0 h 1490854"/>
              <a:gd name="connsiteX0" fmla="*/ 0 w 1513248"/>
              <a:gd name="connsiteY0" fmla="*/ 1048278 h 1048278"/>
              <a:gd name="connsiteX1" fmla="*/ 257263 w 1513248"/>
              <a:gd name="connsiteY1" fmla="*/ 51851 h 1048278"/>
              <a:gd name="connsiteX2" fmla="*/ 1513248 w 1513248"/>
              <a:gd name="connsiteY2" fmla="*/ 77986 h 1048278"/>
              <a:gd name="connsiteX0" fmla="*/ 0 w 1513248"/>
              <a:gd name="connsiteY0" fmla="*/ 1356322 h 1356322"/>
              <a:gd name="connsiteX1" fmla="*/ 257263 w 1513248"/>
              <a:gd name="connsiteY1" fmla="*/ 359895 h 1356322"/>
              <a:gd name="connsiteX2" fmla="*/ 1513248 w 1513248"/>
              <a:gd name="connsiteY2" fmla="*/ 386030 h 1356322"/>
              <a:gd name="connsiteX0" fmla="*/ 0 w 1513248"/>
              <a:gd name="connsiteY0" fmla="*/ 1487131 h 1487131"/>
              <a:gd name="connsiteX1" fmla="*/ 542948 w 1513248"/>
              <a:gd name="connsiteY1" fmla="*/ 177570 h 1487131"/>
              <a:gd name="connsiteX2" fmla="*/ 1513248 w 1513248"/>
              <a:gd name="connsiteY2" fmla="*/ 516839 h 1487131"/>
              <a:gd name="connsiteX0" fmla="*/ 0 w 1481271"/>
              <a:gd name="connsiteY0" fmla="*/ 1541224 h 1541224"/>
              <a:gd name="connsiteX1" fmla="*/ 542948 w 1481271"/>
              <a:gd name="connsiteY1" fmla="*/ 231663 h 1541224"/>
              <a:gd name="connsiteX2" fmla="*/ 1481271 w 1481271"/>
              <a:gd name="connsiteY2" fmla="*/ 475310 h 1541224"/>
              <a:gd name="connsiteX0" fmla="*/ 0 w 1481271"/>
              <a:gd name="connsiteY0" fmla="*/ 1437657 h 1437657"/>
              <a:gd name="connsiteX1" fmla="*/ 542948 w 1481271"/>
              <a:gd name="connsiteY1" fmla="*/ 128096 h 1437657"/>
              <a:gd name="connsiteX2" fmla="*/ 1481271 w 1481271"/>
              <a:gd name="connsiteY2" fmla="*/ 371743 h 1437657"/>
              <a:gd name="connsiteX0" fmla="*/ 0 w 1513553"/>
              <a:gd name="connsiteY0" fmla="*/ 1431752 h 1431752"/>
              <a:gd name="connsiteX1" fmla="*/ 542948 w 1513553"/>
              <a:gd name="connsiteY1" fmla="*/ 122191 h 1431752"/>
              <a:gd name="connsiteX2" fmla="*/ 1513553 w 1513553"/>
              <a:gd name="connsiteY2" fmla="*/ 378988 h 1431752"/>
              <a:gd name="connsiteX0" fmla="*/ 0 w 1513553"/>
              <a:gd name="connsiteY0" fmla="*/ 1328100 h 1328100"/>
              <a:gd name="connsiteX1" fmla="*/ 679770 w 1513553"/>
              <a:gd name="connsiteY1" fmla="*/ 222236 h 1328100"/>
              <a:gd name="connsiteX2" fmla="*/ 1513553 w 1513553"/>
              <a:gd name="connsiteY2" fmla="*/ 275336 h 1328100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165617 h 1165617"/>
              <a:gd name="connsiteX1" fmla="*/ 560493 w 1513553"/>
              <a:gd name="connsiteY1" fmla="*/ 145549 h 1165617"/>
              <a:gd name="connsiteX2" fmla="*/ 1513553 w 1513553"/>
              <a:gd name="connsiteY2" fmla="*/ 112853 h 1165617"/>
              <a:gd name="connsiteX0" fmla="*/ 0 w 1144130"/>
              <a:gd name="connsiteY0" fmla="*/ 1146375 h 1146375"/>
              <a:gd name="connsiteX1" fmla="*/ 560493 w 1144130"/>
              <a:gd name="connsiteY1" fmla="*/ 126307 h 1146375"/>
              <a:gd name="connsiteX2" fmla="*/ 1144131 w 1144130"/>
              <a:gd name="connsiteY2" fmla="*/ 126267 h 1146375"/>
              <a:gd name="connsiteX0" fmla="*/ 0 w 1144132"/>
              <a:gd name="connsiteY0" fmla="*/ 1080349 h 1080349"/>
              <a:gd name="connsiteX1" fmla="*/ 473790 w 1144132"/>
              <a:gd name="connsiteY1" fmla="*/ 278032 h 1080349"/>
              <a:gd name="connsiteX2" fmla="*/ 1144131 w 1144132"/>
              <a:gd name="connsiteY2" fmla="*/ 60241 h 1080349"/>
              <a:gd name="connsiteX0" fmla="*/ 0 w 1144130"/>
              <a:gd name="connsiteY0" fmla="*/ 1024993 h 1024993"/>
              <a:gd name="connsiteX1" fmla="*/ 473790 w 1144130"/>
              <a:gd name="connsiteY1" fmla="*/ 222676 h 1024993"/>
              <a:gd name="connsiteX2" fmla="*/ 1144131 w 1144130"/>
              <a:gd name="connsiteY2" fmla="*/ 4885 h 1024993"/>
              <a:gd name="connsiteX0" fmla="*/ 0 w 1144130"/>
              <a:gd name="connsiteY0" fmla="*/ 1022169 h 1022169"/>
              <a:gd name="connsiteX1" fmla="*/ 277022 w 1144130"/>
              <a:gd name="connsiteY1" fmla="*/ 359676 h 1022169"/>
              <a:gd name="connsiteX2" fmla="*/ 1144131 w 1144130"/>
              <a:gd name="connsiteY2" fmla="*/ 2061 h 1022169"/>
              <a:gd name="connsiteX0" fmla="*/ 0 w 1144130"/>
              <a:gd name="connsiteY0" fmla="*/ 1022331 h 1022331"/>
              <a:gd name="connsiteX1" fmla="*/ 323944 w 1144130"/>
              <a:gd name="connsiteY1" fmla="*/ 342428 h 1022331"/>
              <a:gd name="connsiteX2" fmla="*/ 1144131 w 1144130"/>
              <a:gd name="connsiteY2" fmla="*/ 2223 h 1022331"/>
              <a:gd name="connsiteX0" fmla="*/ 0 w 1144130"/>
              <a:gd name="connsiteY0" fmla="*/ 1023806 h 1023806"/>
              <a:gd name="connsiteX1" fmla="*/ 190747 w 1144130"/>
              <a:gd name="connsiteY1" fmla="*/ 255165 h 1023806"/>
              <a:gd name="connsiteX2" fmla="*/ 1144131 w 1144130"/>
              <a:gd name="connsiteY2" fmla="*/ 3698 h 1023806"/>
              <a:gd name="connsiteX0" fmla="*/ 1 w 1164020"/>
              <a:gd name="connsiteY0" fmla="*/ 944714 h 944716"/>
              <a:gd name="connsiteX1" fmla="*/ 210637 w 1164020"/>
              <a:gd name="connsiteY1" fmla="*/ 254849 h 944716"/>
              <a:gd name="connsiteX2" fmla="*/ 1164021 w 1164020"/>
              <a:gd name="connsiteY2" fmla="*/ 3382 h 944716"/>
              <a:gd name="connsiteX0" fmla="*/ 27476 w 1191495"/>
              <a:gd name="connsiteY0" fmla="*/ 944714 h 944713"/>
              <a:gd name="connsiteX1" fmla="*/ 238112 w 1191495"/>
              <a:gd name="connsiteY1" fmla="*/ 254849 h 944713"/>
              <a:gd name="connsiteX2" fmla="*/ 1191496 w 1191495"/>
              <a:gd name="connsiteY2" fmla="*/ 3382 h 944713"/>
              <a:gd name="connsiteX0" fmla="*/ 27476 w 1191495"/>
              <a:gd name="connsiteY0" fmla="*/ 978954 h 978953"/>
              <a:gd name="connsiteX1" fmla="*/ 238112 w 1191495"/>
              <a:gd name="connsiteY1" fmla="*/ 289089 h 978953"/>
              <a:gd name="connsiteX2" fmla="*/ 1191496 w 1191495"/>
              <a:gd name="connsiteY2" fmla="*/ 37622 h 978953"/>
              <a:gd name="connsiteX0" fmla="*/ 18901 w 1182920"/>
              <a:gd name="connsiteY0" fmla="*/ 986824 h 986823"/>
              <a:gd name="connsiteX1" fmla="*/ 312782 w 1182920"/>
              <a:gd name="connsiteY1" fmla="*/ 237750 h 986823"/>
              <a:gd name="connsiteX2" fmla="*/ 1182921 w 1182920"/>
              <a:gd name="connsiteY2" fmla="*/ 45492 h 986823"/>
              <a:gd name="connsiteX0" fmla="*/ 22376 w 1186395"/>
              <a:gd name="connsiteY0" fmla="*/ 981411 h 981410"/>
              <a:gd name="connsiteX1" fmla="*/ 275612 w 1186395"/>
              <a:gd name="connsiteY1" fmla="*/ 270776 h 981410"/>
              <a:gd name="connsiteX2" fmla="*/ 1186396 w 1186395"/>
              <a:gd name="connsiteY2" fmla="*/ 40079 h 981410"/>
              <a:gd name="connsiteX0" fmla="*/ 19035 w 1183054"/>
              <a:gd name="connsiteY0" fmla="*/ 971342 h 971341"/>
              <a:gd name="connsiteX1" fmla="*/ 311103 w 1183054"/>
              <a:gd name="connsiteY1" fmla="*/ 366094 h 971341"/>
              <a:gd name="connsiteX2" fmla="*/ 1183055 w 1183054"/>
              <a:gd name="connsiteY2" fmla="*/ 30010 h 971341"/>
              <a:gd name="connsiteX0" fmla="*/ 19035 w 1121389"/>
              <a:gd name="connsiteY0" fmla="*/ 917908 h 917907"/>
              <a:gd name="connsiteX1" fmla="*/ 311103 w 1121389"/>
              <a:gd name="connsiteY1" fmla="*/ 312660 h 917907"/>
              <a:gd name="connsiteX2" fmla="*/ 1121387 w 1121389"/>
              <a:gd name="connsiteY2" fmla="*/ 34895 h 917907"/>
              <a:gd name="connsiteX0" fmla="*/ 19035 w 1121389"/>
              <a:gd name="connsiteY0" fmla="*/ 883013 h 883012"/>
              <a:gd name="connsiteX1" fmla="*/ 311103 w 1121389"/>
              <a:gd name="connsiteY1" fmla="*/ 277765 h 883012"/>
              <a:gd name="connsiteX2" fmla="*/ 1121387 w 1121389"/>
              <a:gd name="connsiteY2" fmla="*/ 0 h 883012"/>
              <a:gd name="connsiteX0" fmla="*/ 1 w 1102355"/>
              <a:gd name="connsiteY0" fmla="*/ 883013 h 883012"/>
              <a:gd name="connsiteX1" fmla="*/ 292069 w 1102355"/>
              <a:gd name="connsiteY1" fmla="*/ 277765 h 883012"/>
              <a:gd name="connsiteX2" fmla="*/ 1102353 w 1102355"/>
              <a:gd name="connsiteY2" fmla="*/ 0 h 883012"/>
              <a:gd name="connsiteX0" fmla="*/ 1 w 1102355"/>
              <a:gd name="connsiteY0" fmla="*/ 883013 h 883012"/>
              <a:gd name="connsiteX1" fmla="*/ 336155 w 1102355"/>
              <a:gd name="connsiteY1" fmla="*/ 307135 h 883012"/>
              <a:gd name="connsiteX2" fmla="*/ 1102353 w 1102355"/>
              <a:gd name="connsiteY2" fmla="*/ 0 h 88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2355" h="883012">
                <a:moveTo>
                  <a:pt x="1" y="883013"/>
                </a:moveTo>
                <a:cubicBezTo>
                  <a:pt x="36870" y="662568"/>
                  <a:pt x="142152" y="464024"/>
                  <a:pt x="336155" y="307135"/>
                </a:cubicBezTo>
                <a:cubicBezTo>
                  <a:pt x="530158" y="150246"/>
                  <a:pt x="726662" y="58424"/>
                  <a:pt x="1102353" y="0"/>
                </a:cubicBez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headEnd type="oval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grpSp>
        <p:nvGrpSpPr>
          <p:cNvPr id="147" name="Group 146"/>
          <p:cNvGrpSpPr/>
          <p:nvPr/>
        </p:nvGrpSpPr>
        <p:grpSpPr>
          <a:xfrm>
            <a:off x="3152535" y="2690806"/>
            <a:ext cx="422876" cy="562190"/>
            <a:chOff x="3423463" y="2690806"/>
            <a:chExt cx="422876" cy="562190"/>
          </a:xfrm>
        </p:grpSpPr>
        <p:sp>
          <p:nvSpPr>
            <p:cNvPr id="90" name="Freeform 89"/>
            <p:cNvSpPr/>
            <p:nvPr/>
          </p:nvSpPr>
          <p:spPr bwMode="auto">
            <a:xfrm rot="15985676" flipV="1">
              <a:off x="3353806" y="2760463"/>
              <a:ext cx="562190" cy="422876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65617 h 1165617"/>
                <a:gd name="connsiteX1" fmla="*/ 560493 w 1513553"/>
                <a:gd name="connsiteY1" fmla="*/ 145549 h 1165617"/>
                <a:gd name="connsiteX2" fmla="*/ 1513553 w 1513553"/>
                <a:gd name="connsiteY2" fmla="*/ 112853 h 1165617"/>
                <a:gd name="connsiteX0" fmla="*/ 0 w 1144130"/>
                <a:gd name="connsiteY0" fmla="*/ 1146375 h 1146375"/>
                <a:gd name="connsiteX1" fmla="*/ 560493 w 1144130"/>
                <a:gd name="connsiteY1" fmla="*/ 126307 h 1146375"/>
                <a:gd name="connsiteX2" fmla="*/ 1144131 w 1144130"/>
                <a:gd name="connsiteY2" fmla="*/ 126267 h 1146375"/>
                <a:gd name="connsiteX0" fmla="*/ 0 w 1144132"/>
                <a:gd name="connsiteY0" fmla="*/ 1080349 h 1080349"/>
                <a:gd name="connsiteX1" fmla="*/ 473790 w 1144132"/>
                <a:gd name="connsiteY1" fmla="*/ 278032 h 1080349"/>
                <a:gd name="connsiteX2" fmla="*/ 1144131 w 1144132"/>
                <a:gd name="connsiteY2" fmla="*/ 60241 h 1080349"/>
                <a:gd name="connsiteX0" fmla="*/ 0 w 1144130"/>
                <a:gd name="connsiteY0" fmla="*/ 1024993 h 1024993"/>
                <a:gd name="connsiteX1" fmla="*/ 473790 w 1144130"/>
                <a:gd name="connsiteY1" fmla="*/ 222676 h 1024993"/>
                <a:gd name="connsiteX2" fmla="*/ 1144131 w 1144130"/>
                <a:gd name="connsiteY2" fmla="*/ 4885 h 102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4130" h="1024993">
                  <a:moveTo>
                    <a:pt x="0" y="1024993"/>
                  </a:moveTo>
                  <a:cubicBezTo>
                    <a:pt x="55742" y="640421"/>
                    <a:pt x="283102" y="392694"/>
                    <a:pt x="473790" y="222676"/>
                  </a:cubicBezTo>
                  <a:cubicBezTo>
                    <a:pt x="664479" y="52658"/>
                    <a:pt x="867400" y="-20420"/>
                    <a:pt x="1144131" y="4885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3501964" y="2862851"/>
              <a:ext cx="2695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</a:t>
              </a: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2851533" y="3955224"/>
            <a:ext cx="578241" cy="593131"/>
            <a:chOff x="3122461" y="3955224"/>
            <a:chExt cx="578241" cy="593131"/>
          </a:xfrm>
        </p:grpSpPr>
        <p:sp>
          <p:nvSpPr>
            <p:cNvPr id="85" name="Freeform 84"/>
            <p:cNvSpPr/>
            <p:nvPr/>
          </p:nvSpPr>
          <p:spPr bwMode="auto">
            <a:xfrm rot="15985676">
              <a:off x="3148832" y="3996485"/>
              <a:ext cx="593131" cy="510609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65617 h 1165617"/>
                <a:gd name="connsiteX1" fmla="*/ 560493 w 1513553"/>
                <a:gd name="connsiteY1" fmla="*/ 145549 h 1165617"/>
                <a:gd name="connsiteX2" fmla="*/ 1513553 w 1513553"/>
                <a:gd name="connsiteY2" fmla="*/ 112853 h 1165617"/>
                <a:gd name="connsiteX0" fmla="*/ 0 w 1144130"/>
                <a:gd name="connsiteY0" fmla="*/ 1146375 h 1146375"/>
                <a:gd name="connsiteX1" fmla="*/ 560493 w 1144130"/>
                <a:gd name="connsiteY1" fmla="*/ 126307 h 1146375"/>
                <a:gd name="connsiteX2" fmla="*/ 1144131 w 1144130"/>
                <a:gd name="connsiteY2" fmla="*/ 126267 h 1146375"/>
                <a:gd name="connsiteX0" fmla="*/ 0 w 1144132"/>
                <a:gd name="connsiteY0" fmla="*/ 1080349 h 1080349"/>
                <a:gd name="connsiteX1" fmla="*/ 473790 w 1144132"/>
                <a:gd name="connsiteY1" fmla="*/ 278032 h 1080349"/>
                <a:gd name="connsiteX2" fmla="*/ 1144131 w 1144132"/>
                <a:gd name="connsiteY2" fmla="*/ 60241 h 1080349"/>
                <a:gd name="connsiteX0" fmla="*/ 0 w 1144130"/>
                <a:gd name="connsiteY0" fmla="*/ 1024993 h 1024993"/>
                <a:gd name="connsiteX1" fmla="*/ 473790 w 1144130"/>
                <a:gd name="connsiteY1" fmla="*/ 222676 h 1024993"/>
                <a:gd name="connsiteX2" fmla="*/ 1144131 w 1144130"/>
                <a:gd name="connsiteY2" fmla="*/ 4885 h 102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4130" h="1024993">
                  <a:moveTo>
                    <a:pt x="0" y="1024993"/>
                  </a:moveTo>
                  <a:cubicBezTo>
                    <a:pt x="55742" y="640421"/>
                    <a:pt x="283102" y="392694"/>
                    <a:pt x="473790" y="222676"/>
                  </a:cubicBezTo>
                  <a:cubicBezTo>
                    <a:pt x="664479" y="52658"/>
                    <a:pt x="867400" y="-20420"/>
                    <a:pt x="1144131" y="4885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3122461" y="424758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 smtClean="0">
                  <a:solidFill>
                    <a:schemeClr val="bg1"/>
                  </a:solidFill>
                </a:rPr>
                <a:t>1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680084" y="2635377"/>
            <a:ext cx="841925" cy="1290477"/>
            <a:chOff x="951012" y="2635377"/>
            <a:chExt cx="841925" cy="1290477"/>
          </a:xfrm>
        </p:grpSpPr>
        <p:sp>
          <p:nvSpPr>
            <p:cNvPr id="165" name="Freeform 164"/>
            <p:cNvSpPr/>
            <p:nvPr/>
          </p:nvSpPr>
          <p:spPr bwMode="auto">
            <a:xfrm rot="18196363">
              <a:off x="836641" y="2969559"/>
              <a:ext cx="1290477" cy="622114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3553" h="1431752">
                  <a:moveTo>
                    <a:pt x="0" y="1431752"/>
                  </a:moveTo>
                  <a:cubicBezTo>
                    <a:pt x="6302" y="984864"/>
                    <a:pt x="290689" y="297652"/>
                    <a:pt x="542948" y="122191"/>
                  </a:cubicBezTo>
                  <a:cubicBezTo>
                    <a:pt x="795207" y="-53270"/>
                    <a:pt x="1185149" y="-95448"/>
                    <a:pt x="1513553" y="378988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951012" y="2885709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 smtClean="0">
                  <a:solidFill>
                    <a:schemeClr val="bg1"/>
                  </a:solidFill>
                </a:rPr>
                <a:t>5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8" name="Freeform 167"/>
          <p:cNvSpPr/>
          <p:nvPr/>
        </p:nvSpPr>
        <p:spPr bwMode="auto">
          <a:xfrm rot="11623248" flipV="1">
            <a:off x="3490059" y="2751234"/>
            <a:ext cx="1054760" cy="924979"/>
          </a:xfrm>
          <a:custGeom>
            <a:avLst/>
            <a:gdLst>
              <a:gd name="connsiteX0" fmla="*/ 0 w 1292536"/>
              <a:gd name="connsiteY0" fmla="*/ 1911303 h 1911303"/>
              <a:gd name="connsiteX1" fmla="*/ 137504 w 1292536"/>
              <a:gd name="connsiteY1" fmla="*/ 721895 h 1911303"/>
              <a:gd name="connsiteX2" fmla="*/ 749396 w 1292536"/>
              <a:gd name="connsiteY2" fmla="*/ 137504 h 1911303"/>
              <a:gd name="connsiteX3" fmla="*/ 1292536 w 1292536"/>
              <a:gd name="connsiteY3" fmla="*/ 0 h 1911303"/>
              <a:gd name="connsiteX0" fmla="*/ 11065 w 1303601"/>
              <a:gd name="connsiteY0" fmla="*/ 1911303 h 1911303"/>
              <a:gd name="connsiteX1" fmla="*/ 148569 w 1303601"/>
              <a:gd name="connsiteY1" fmla="*/ 721895 h 1911303"/>
              <a:gd name="connsiteX2" fmla="*/ 1303601 w 1303601"/>
              <a:gd name="connsiteY2" fmla="*/ 0 h 1911303"/>
              <a:gd name="connsiteX0" fmla="*/ 0 w 1292536"/>
              <a:gd name="connsiteY0" fmla="*/ 1911303 h 1911303"/>
              <a:gd name="connsiteX1" fmla="*/ 281883 w 1292536"/>
              <a:gd name="connsiteY1" fmla="*/ 563765 h 1911303"/>
              <a:gd name="connsiteX2" fmla="*/ 1292536 w 1292536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0 w 1595044"/>
              <a:gd name="connsiteY0" fmla="*/ 1429581 h 1429581"/>
              <a:gd name="connsiteX1" fmla="*/ 281883 w 1595044"/>
              <a:gd name="connsiteY1" fmla="*/ 82043 h 1429581"/>
              <a:gd name="connsiteX2" fmla="*/ 1595044 w 1595044"/>
              <a:gd name="connsiteY2" fmla="*/ 102669 h 1429581"/>
              <a:gd name="connsiteX0" fmla="*/ 0 w 1595044"/>
              <a:gd name="connsiteY0" fmla="*/ 1484565 h 1484565"/>
              <a:gd name="connsiteX1" fmla="*/ 281883 w 1595044"/>
              <a:gd name="connsiteY1" fmla="*/ 137027 h 1484565"/>
              <a:gd name="connsiteX2" fmla="*/ 1595044 w 1595044"/>
              <a:gd name="connsiteY2" fmla="*/ 157653 h 1484565"/>
              <a:gd name="connsiteX0" fmla="*/ 0 w 1595044"/>
              <a:gd name="connsiteY0" fmla="*/ 1380248 h 1380248"/>
              <a:gd name="connsiteX1" fmla="*/ 391886 w 1595044"/>
              <a:gd name="connsiteY1" fmla="*/ 362719 h 1380248"/>
              <a:gd name="connsiteX2" fmla="*/ 1595044 w 1595044"/>
              <a:gd name="connsiteY2" fmla="*/ 53336 h 1380248"/>
              <a:gd name="connsiteX0" fmla="*/ 0 w 1595044"/>
              <a:gd name="connsiteY0" fmla="*/ 1326912 h 1326912"/>
              <a:gd name="connsiteX1" fmla="*/ 391886 w 1595044"/>
              <a:gd name="connsiteY1" fmla="*/ 309383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05667"/>
              <a:gd name="connsiteY0" fmla="*/ 1292537 h 1292537"/>
              <a:gd name="connsiteX1" fmla="*/ 433137 w 1505667"/>
              <a:gd name="connsiteY1" fmla="*/ 440013 h 1292537"/>
              <a:gd name="connsiteX2" fmla="*/ 1505667 w 1505667"/>
              <a:gd name="connsiteY2" fmla="*/ 0 h 1292537"/>
              <a:gd name="connsiteX0" fmla="*/ 0 w 1046362"/>
              <a:gd name="connsiteY0" fmla="*/ 1490854 h 1490854"/>
              <a:gd name="connsiteX1" fmla="*/ 433137 w 1046362"/>
              <a:gd name="connsiteY1" fmla="*/ 638330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257263 w 1046362"/>
              <a:gd name="connsiteY1" fmla="*/ 494427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257263 w 1046362"/>
              <a:gd name="connsiteY1" fmla="*/ 494427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473020 w 1046362"/>
              <a:gd name="connsiteY1" fmla="*/ 387633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473020 w 1046362"/>
              <a:gd name="connsiteY1" fmla="*/ 387633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441458 w 1046362"/>
              <a:gd name="connsiteY1" fmla="*/ 359512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483574 w 1046362"/>
              <a:gd name="connsiteY1" fmla="*/ 407072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362205 w 1046362"/>
              <a:gd name="connsiteY1" fmla="*/ 275559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362205 w 1046362"/>
              <a:gd name="connsiteY1" fmla="*/ 275559 h 1490854"/>
              <a:gd name="connsiteX2" fmla="*/ 1046362 w 1046362"/>
              <a:gd name="connsiteY2" fmla="*/ 0 h 1490854"/>
              <a:gd name="connsiteX0" fmla="*/ 0 w 1020808"/>
              <a:gd name="connsiteY0" fmla="*/ 1448882 h 1448882"/>
              <a:gd name="connsiteX1" fmla="*/ 362205 w 1020808"/>
              <a:gd name="connsiteY1" fmla="*/ 233587 h 1448882"/>
              <a:gd name="connsiteX2" fmla="*/ 1020808 w 1020808"/>
              <a:gd name="connsiteY2" fmla="*/ -1 h 1448882"/>
              <a:gd name="connsiteX0" fmla="*/ 0 w 1020808"/>
              <a:gd name="connsiteY0" fmla="*/ 1461684 h 1461684"/>
              <a:gd name="connsiteX1" fmla="*/ 362205 w 1020808"/>
              <a:gd name="connsiteY1" fmla="*/ 246389 h 1461684"/>
              <a:gd name="connsiteX2" fmla="*/ 1020808 w 1020808"/>
              <a:gd name="connsiteY2" fmla="*/ 12801 h 1461684"/>
              <a:gd name="connsiteX0" fmla="*/ 0 w 1020808"/>
              <a:gd name="connsiteY0" fmla="*/ 1454972 h 1454972"/>
              <a:gd name="connsiteX1" fmla="*/ 282014 w 1020808"/>
              <a:gd name="connsiteY1" fmla="*/ 327565 h 1454972"/>
              <a:gd name="connsiteX2" fmla="*/ 1020808 w 1020808"/>
              <a:gd name="connsiteY2" fmla="*/ 6089 h 1454972"/>
              <a:gd name="connsiteX0" fmla="*/ 0 w 1020808"/>
              <a:gd name="connsiteY0" fmla="*/ 1454254 h 1454254"/>
              <a:gd name="connsiteX1" fmla="*/ 305757 w 1020808"/>
              <a:gd name="connsiteY1" fmla="*/ 347145 h 1454254"/>
              <a:gd name="connsiteX2" fmla="*/ 1020808 w 1020808"/>
              <a:gd name="connsiteY2" fmla="*/ 5371 h 1454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0808" h="1454254">
                <a:moveTo>
                  <a:pt x="0" y="1454254"/>
                </a:moveTo>
                <a:cubicBezTo>
                  <a:pt x="14402" y="1017166"/>
                  <a:pt x="131363" y="595621"/>
                  <a:pt x="305757" y="347145"/>
                </a:cubicBezTo>
                <a:cubicBezTo>
                  <a:pt x="480151" y="98669"/>
                  <a:pt x="793382" y="-28420"/>
                  <a:pt x="1020808" y="5371"/>
                </a:cubicBez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headEnd type="oval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4066583" y="2916923"/>
            <a:ext cx="269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6</a:t>
            </a:r>
          </a:p>
        </p:txBody>
      </p:sp>
      <p:grpSp>
        <p:nvGrpSpPr>
          <p:cNvPr id="172" name="Group 171"/>
          <p:cNvGrpSpPr/>
          <p:nvPr/>
        </p:nvGrpSpPr>
        <p:grpSpPr>
          <a:xfrm>
            <a:off x="2332374" y="2659149"/>
            <a:ext cx="965468" cy="343436"/>
            <a:chOff x="2603302" y="2659149"/>
            <a:chExt cx="965468" cy="343436"/>
          </a:xfrm>
        </p:grpSpPr>
        <p:sp>
          <p:nvSpPr>
            <p:cNvPr id="170" name="Freeform 169"/>
            <p:cNvSpPr/>
            <p:nvPr/>
          </p:nvSpPr>
          <p:spPr bwMode="auto">
            <a:xfrm rot="2135407" flipV="1">
              <a:off x="2603302" y="2659149"/>
              <a:ext cx="965468" cy="343436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91105 h 1191105"/>
                <a:gd name="connsiteX1" fmla="*/ 679770 w 1513553"/>
                <a:gd name="connsiteY1" fmla="*/ 85241 h 1191105"/>
                <a:gd name="connsiteX2" fmla="*/ 1513553 w 1513553"/>
                <a:gd name="connsiteY2" fmla="*/ 138341 h 1191105"/>
                <a:gd name="connsiteX0" fmla="*/ 0 w 1513553"/>
                <a:gd name="connsiteY0" fmla="*/ 1150915 h 1150915"/>
                <a:gd name="connsiteX1" fmla="*/ 622289 w 1513553"/>
                <a:gd name="connsiteY1" fmla="*/ 128794 h 1150915"/>
                <a:gd name="connsiteX2" fmla="*/ 1513553 w 1513553"/>
                <a:gd name="connsiteY2" fmla="*/ 98151 h 1150915"/>
                <a:gd name="connsiteX0" fmla="*/ 0 w 1513553"/>
                <a:gd name="connsiteY0" fmla="*/ 1144674 h 1144674"/>
                <a:gd name="connsiteX1" fmla="*/ 629505 w 1513553"/>
                <a:gd name="connsiteY1" fmla="*/ 139856 h 1144674"/>
                <a:gd name="connsiteX2" fmla="*/ 1513553 w 1513553"/>
                <a:gd name="connsiteY2" fmla="*/ 91910 h 1144674"/>
                <a:gd name="connsiteX0" fmla="*/ 0 w 1513553"/>
                <a:gd name="connsiteY0" fmla="*/ 1157984 h 1157984"/>
                <a:gd name="connsiteX1" fmla="*/ 629505 w 1513553"/>
                <a:gd name="connsiteY1" fmla="*/ 153166 h 1157984"/>
                <a:gd name="connsiteX2" fmla="*/ 1513553 w 1513553"/>
                <a:gd name="connsiteY2" fmla="*/ 105220 h 1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3553" h="1157984">
                  <a:moveTo>
                    <a:pt x="0" y="1157984"/>
                  </a:moveTo>
                  <a:cubicBezTo>
                    <a:pt x="55742" y="773412"/>
                    <a:pt x="365432" y="324913"/>
                    <a:pt x="629505" y="153166"/>
                  </a:cubicBezTo>
                  <a:cubicBezTo>
                    <a:pt x="893578" y="-18581"/>
                    <a:pt x="1181421" y="-61515"/>
                    <a:pt x="1513553" y="105220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2956736" y="267817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schemeClr val="bg1"/>
                  </a:solidFill>
                </a:rPr>
                <a:t>5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1174278" y="3401992"/>
            <a:ext cx="763743" cy="665364"/>
            <a:chOff x="1174278" y="3401992"/>
            <a:chExt cx="763743" cy="665364"/>
          </a:xfrm>
        </p:grpSpPr>
        <p:sp>
          <p:nvSpPr>
            <p:cNvPr id="204" name="Freeform 203"/>
            <p:cNvSpPr/>
            <p:nvPr/>
          </p:nvSpPr>
          <p:spPr bwMode="auto">
            <a:xfrm rot="471593">
              <a:off x="1174278" y="3564746"/>
              <a:ext cx="763743" cy="502610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65617 h 1165617"/>
                <a:gd name="connsiteX1" fmla="*/ 560493 w 1513553"/>
                <a:gd name="connsiteY1" fmla="*/ 145549 h 1165617"/>
                <a:gd name="connsiteX2" fmla="*/ 1513553 w 1513553"/>
                <a:gd name="connsiteY2" fmla="*/ 112853 h 1165617"/>
                <a:gd name="connsiteX0" fmla="*/ 0 w 1144130"/>
                <a:gd name="connsiteY0" fmla="*/ 1146375 h 1146375"/>
                <a:gd name="connsiteX1" fmla="*/ 560493 w 1144130"/>
                <a:gd name="connsiteY1" fmla="*/ 126307 h 1146375"/>
                <a:gd name="connsiteX2" fmla="*/ 1144131 w 1144130"/>
                <a:gd name="connsiteY2" fmla="*/ 126267 h 1146375"/>
                <a:gd name="connsiteX0" fmla="*/ 0 w 1144132"/>
                <a:gd name="connsiteY0" fmla="*/ 1080349 h 1080349"/>
                <a:gd name="connsiteX1" fmla="*/ 473790 w 1144132"/>
                <a:gd name="connsiteY1" fmla="*/ 278032 h 1080349"/>
                <a:gd name="connsiteX2" fmla="*/ 1144131 w 1144132"/>
                <a:gd name="connsiteY2" fmla="*/ 60241 h 1080349"/>
                <a:gd name="connsiteX0" fmla="*/ 0 w 1144130"/>
                <a:gd name="connsiteY0" fmla="*/ 1024993 h 1024993"/>
                <a:gd name="connsiteX1" fmla="*/ 473790 w 1144130"/>
                <a:gd name="connsiteY1" fmla="*/ 222676 h 1024993"/>
                <a:gd name="connsiteX2" fmla="*/ 1144131 w 1144130"/>
                <a:gd name="connsiteY2" fmla="*/ 4885 h 102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4130" h="1024993">
                  <a:moveTo>
                    <a:pt x="0" y="1024993"/>
                  </a:moveTo>
                  <a:cubicBezTo>
                    <a:pt x="55742" y="640421"/>
                    <a:pt x="283102" y="392694"/>
                    <a:pt x="473790" y="222676"/>
                  </a:cubicBezTo>
                  <a:cubicBezTo>
                    <a:pt x="664479" y="52658"/>
                    <a:pt x="867400" y="-20420"/>
                    <a:pt x="1144131" y="4885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1336066" y="340199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 smtClean="0">
                  <a:solidFill>
                    <a:schemeClr val="bg1"/>
                  </a:solidFill>
                </a:rPr>
                <a:t>4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7" name="TextBox 206"/>
          <p:cNvSpPr txBox="1"/>
          <p:nvPr/>
        </p:nvSpPr>
        <p:spPr>
          <a:xfrm>
            <a:off x="2232878" y="389374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chemeClr val="bg1"/>
                </a:solidFill>
              </a:rPr>
              <a:t>7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1287000" y="290183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chemeClr val="bg1"/>
                </a:solidFill>
              </a:rPr>
              <a:t>6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5338104" y="2255679"/>
            <a:ext cx="3336523" cy="2426193"/>
            <a:chOff x="5601694" y="4419539"/>
            <a:chExt cx="3336523" cy="2426193"/>
          </a:xfrm>
        </p:grpSpPr>
        <p:sp>
          <p:nvSpPr>
            <p:cNvPr id="153" name="Freeform 152"/>
            <p:cNvSpPr/>
            <p:nvPr/>
          </p:nvSpPr>
          <p:spPr>
            <a:xfrm>
              <a:off x="6706971" y="4627823"/>
              <a:ext cx="2068105" cy="1716325"/>
            </a:xfrm>
            <a:custGeom>
              <a:avLst/>
              <a:gdLst>
                <a:gd name="connsiteX0" fmla="*/ 2681241 w 2681241"/>
                <a:gd name="connsiteY0" fmla="*/ 2434480 h 2434480"/>
                <a:gd name="connsiteX1" fmla="*/ 0 w 2681241"/>
                <a:gd name="connsiteY1" fmla="*/ 2416839 h 2434480"/>
                <a:gd name="connsiteX2" fmla="*/ 17640 w 2681241"/>
                <a:gd name="connsiteY2" fmla="*/ 0 h 2434480"/>
                <a:gd name="connsiteX3" fmla="*/ 17640 w 2681241"/>
                <a:gd name="connsiteY3" fmla="*/ 0 h 2434480"/>
                <a:gd name="connsiteX0" fmla="*/ 2663601 w 2663601"/>
                <a:gd name="connsiteY0" fmla="*/ 2434480 h 2434480"/>
                <a:gd name="connsiteX1" fmla="*/ 409998 w 2663601"/>
                <a:gd name="connsiteY1" fmla="*/ 2248365 h 2434480"/>
                <a:gd name="connsiteX2" fmla="*/ 0 w 2663601"/>
                <a:gd name="connsiteY2" fmla="*/ 0 h 2434480"/>
                <a:gd name="connsiteX3" fmla="*/ 0 w 2663601"/>
                <a:gd name="connsiteY3" fmla="*/ 0 h 2434480"/>
                <a:gd name="connsiteX0" fmla="*/ 2663601 w 2663601"/>
                <a:gd name="connsiteY0" fmla="*/ 2434480 h 2434480"/>
                <a:gd name="connsiteX1" fmla="*/ 8278 w 2663601"/>
                <a:gd name="connsiteY1" fmla="*/ 2423318 h 2434480"/>
                <a:gd name="connsiteX2" fmla="*/ 0 w 2663601"/>
                <a:gd name="connsiteY2" fmla="*/ 0 h 2434480"/>
                <a:gd name="connsiteX3" fmla="*/ 0 w 2663601"/>
                <a:gd name="connsiteY3" fmla="*/ 0 h 2434480"/>
                <a:gd name="connsiteX0" fmla="*/ 2675169 w 2675169"/>
                <a:gd name="connsiteY0" fmla="*/ 2434480 h 2442757"/>
                <a:gd name="connsiteX1" fmla="*/ 408 w 2675169"/>
                <a:gd name="connsiteY1" fmla="*/ 2442757 h 2442757"/>
                <a:gd name="connsiteX2" fmla="*/ 11568 w 2675169"/>
                <a:gd name="connsiteY2" fmla="*/ 0 h 2442757"/>
                <a:gd name="connsiteX3" fmla="*/ 11568 w 2675169"/>
                <a:gd name="connsiteY3" fmla="*/ 0 h 2442757"/>
                <a:gd name="connsiteX0" fmla="*/ 2663601 w 2663601"/>
                <a:gd name="connsiteY0" fmla="*/ 2434480 h 2442757"/>
                <a:gd name="connsiteX1" fmla="*/ 345878 w 2663601"/>
                <a:gd name="connsiteY1" fmla="*/ 2442757 h 2442757"/>
                <a:gd name="connsiteX2" fmla="*/ 0 w 2663601"/>
                <a:gd name="connsiteY2" fmla="*/ 0 h 2442757"/>
                <a:gd name="connsiteX3" fmla="*/ 0 w 2663601"/>
                <a:gd name="connsiteY3" fmla="*/ 0 h 2442757"/>
                <a:gd name="connsiteX0" fmla="*/ 2663601 w 2663601"/>
                <a:gd name="connsiteY0" fmla="*/ 2434480 h 2442757"/>
                <a:gd name="connsiteX1" fmla="*/ 345878 w 2663601"/>
                <a:gd name="connsiteY1" fmla="*/ 2442757 h 2442757"/>
                <a:gd name="connsiteX2" fmla="*/ 227863 w 2663601"/>
                <a:gd name="connsiteY2" fmla="*/ 1288796 h 2442757"/>
                <a:gd name="connsiteX3" fmla="*/ 0 w 2663601"/>
                <a:gd name="connsiteY3" fmla="*/ 0 h 2442757"/>
                <a:gd name="connsiteX4" fmla="*/ 0 w 2663601"/>
                <a:gd name="connsiteY4" fmla="*/ 0 h 2442757"/>
                <a:gd name="connsiteX0" fmla="*/ 2663601 w 2663601"/>
                <a:gd name="connsiteY0" fmla="*/ 2434480 h 2442757"/>
                <a:gd name="connsiteX1" fmla="*/ 345878 w 2663601"/>
                <a:gd name="connsiteY1" fmla="*/ 2442757 h 2442757"/>
                <a:gd name="connsiteX2" fmla="*/ 54444 w 2663601"/>
                <a:gd name="connsiteY2" fmla="*/ 1186790 h 2442757"/>
                <a:gd name="connsiteX3" fmla="*/ 0 w 2663601"/>
                <a:gd name="connsiteY3" fmla="*/ 0 h 2442757"/>
                <a:gd name="connsiteX4" fmla="*/ 0 w 2663601"/>
                <a:gd name="connsiteY4" fmla="*/ 0 h 2442757"/>
                <a:gd name="connsiteX0" fmla="*/ 2663601 w 2663601"/>
                <a:gd name="connsiteY0" fmla="*/ 2434480 h 2442757"/>
                <a:gd name="connsiteX1" fmla="*/ 345878 w 2663601"/>
                <a:gd name="connsiteY1" fmla="*/ 2442757 h 2442757"/>
                <a:gd name="connsiteX2" fmla="*/ 54444 w 2663601"/>
                <a:gd name="connsiteY2" fmla="*/ 1186790 h 2442757"/>
                <a:gd name="connsiteX3" fmla="*/ 0 w 2663601"/>
                <a:gd name="connsiteY3" fmla="*/ 0 h 2442757"/>
                <a:gd name="connsiteX4" fmla="*/ 0 w 2663601"/>
                <a:gd name="connsiteY4" fmla="*/ 0 h 2442757"/>
                <a:gd name="connsiteX0" fmla="*/ 2663601 w 2663601"/>
                <a:gd name="connsiteY0" fmla="*/ 2434480 h 2442757"/>
                <a:gd name="connsiteX1" fmla="*/ 345878 w 2663601"/>
                <a:gd name="connsiteY1" fmla="*/ 2442757 h 2442757"/>
                <a:gd name="connsiteX2" fmla="*/ 54444 w 2663601"/>
                <a:gd name="connsiteY2" fmla="*/ 1186790 h 2442757"/>
                <a:gd name="connsiteX3" fmla="*/ 0 w 2663601"/>
                <a:gd name="connsiteY3" fmla="*/ 0 h 2442757"/>
                <a:gd name="connsiteX4" fmla="*/ 0 w 2663601"/>
                <a:gd name="connsiteY4" fmla="*/ 0 h 2442757"/>
                <a:gd name="connsiteX0" fmla="*/ 2669689 w 2669689"/>
                <a:gd name="connsiteY0" fmla="*/ 2493236 h 2501513"/>
                <a:gd name="connsiteX1" fmla="*/ 351966 w 2669689"/>
                <a:gd name="connsiteY1" fmla="*/ 2501513 h 2501513"/>
                <a:gd name="connsiteX2" fmla="*/ 60532 w 2669689"/>
                <a:gd name="connsiteY2" fmla="*/ 1245546 h 2501513"/>
                <a:gd name="connsiteX3" fmla="*/ 6088 w 2669689"/>
                <a:gd name="connsiteY3" fmla="*/ 58756 h 2501513"/>
                <a:gd name="connsiteX4" fmla="*/ 215210 w 2669689"/>
                <a:gd name="connsiteY4" fmla="*/ 196464 h 2501513"/>
                <a:gd name="connsiteX0" fmla="*/ 2669689 w 2669689"/>
                <a:gd name="connsiteY0" fmla="*/ 2434480 h 2442757"/>
                <a:gd name="connsiteX1" fmla="*/ 351966 w 2669689"/>
                <a:gd name="connsiteY1" fmla="*/ 2442757 h 2442757"/>
                <a:gd name="connsiteX2" fmla="*/ 60532 w 2669689"/>
                <a:gd name="connsiteY2" fmla="*/ 1186790 h 2442757"/>
                <a:gd name="connsiteX3" fmla="*/ 6088 w 2669689"/>
                <a:gd name="connsiteY3" fmla="*/ 0 h 2442757"/>
                <a:gd name="connsiteX0" fmla="*/ 2642543 w 2642543"/>
                <a:gd name="connsiteY0" fmla="*/ 2179465 h 2187742"/>
                <a:gd name="connsiteX1" fmla="*/ 324820 w 2642543"/>
                <a:gd name="connsiteY1" fmla="*/ 2187742 h 2187742"/>
                <a:gd name="connsiteX2" fmla="*/ 33386 w 2642543"/>
                <a:gd name="connsiteY2" fmla="*/ 931775 h 2187742"/>
                <a:gd name="connsiteX3" fmla="*/ 9545 w 2642543"/>
                <a:gd name="connsiteY3" fmla="*/ 0 h 2187742"/>
                <a:gd name="connsiteX0" fmla="*/ 2634271 w 2634271"/>
                <a:gd name="connsiteY0" fmla="*/ 2179465 h 2187742"/>
                <a:gd name="connsiteX1" fmla="*/ 316548 w 2634271"/>
                <a:gd name="connsiteY1" fmla="*/ 2187742 h 2187742"/>
                <a:gd name="connsiteX2" fmla="*/ 25114 w 2634271"/>
                <a:gd name="connsiteY2" fmla="*/ 931775 h 2187742"/>
                <a:gd name="connsiteX3" fmla="*/ 1273 w 2634271"/>
                <a:gd name="connsiteY3" fmla="*/ 0 h 2187742"/>
                <a:gd name="connsiteX0" fmla="*/ 2634271 w 2634271"/>
                <a:gd name="connsiteY0" fmla="*/ 2179465 h 2187742"/>
                <a:gd name="connsiteX1" fmla="*/ 316548 w 2634271"/>
                <a:gd name="connsiteY1" fmla="*/ 2187742 h 2187742"/>
                <a:gd name="connsiteX2" fmla="*/ 25114 w 2634271"/>
                <a:gd name="connsiteY2" fmla="*/ 931775 h 2187742"/>
                <a:gd name="connsiteX3" fmla="*/ 1273 w 2634271"/>
                <a:gd name="connsiteY3" fmla="*/ 0 h 2187742"/>
                <a:gd name="connsiteX0" fmla="*/ 2635739 w 2635739"/>
                <a:gd name="connsiteY0" fmla="*/ 2246661 h 2254938"/>
                <a:gd name="connsiteX1" fmla="*/ 318016 w 2635739"/>
                <a:gd name="connsiteY1" fmla="*/ 2254938 h 2254938"/>
                <a:gd name="connsiteX2" fmla="*/ 26582 w 2635739"/>
                <a:gd name="connsiteY2" fmla="*/ 998971 h 2254938"/>
                <a:gd name="connsiteX3" fmla="*/ 2741 w 2635739"/>
                <a:gd name="connsiteY3" fmla="*/ 67196 h 2254938"/>
                <a:gd name="connsiteX4" fmla="*/ 159 w 2635739"/>
                <a:gd name="connsiteY4" fmla="*/ 73645 h 2254938"/>
                <a:gd name="connsiteX0" fmla="*/ 2634271 w 2634271"/>
                <a:gd name="connsiteY0" fmla="*/ 2248247 h 2256524"/>
                <a:gd name="connsiteX1" fmla="*/ 316548 w 2634271"/>
                <a:gd name="connsiteY1" fmla="*/ 2256524 h 2256524"/>
                <a:gd name="connsiteX2" fmla="*/ 25114 w 2634271"/>
                <a:gd name="connsiteY2" fmla="*/ 1000557 h 2256524"/>
                <a:gd name="connsiteX3" fmla="*/ 1273 w 2634271"/>
                <a:gd name="connsiteY3" fmla="*/ 68782 h 2256524"/>
                <a:gd name="connsiteX4" fmla="*/ 950414 w 2634271"/>
                <a:gd name="connsiteY4" fmla="*/ 69011 h 2256524"/>
                <a:gd name="connsiteX0" fmla="*/ 2634271 w 2634271"/>
                <a:gd name="connsiteY0" fmla="*/ 2221364 h 2229641"/>
                <a:gd name="connsiteX1" fmla="*/ 316548 w 2634271"/>
                <a:gd name="connsiteY1" fmla="*/ 2229641 h 2229641"/>
                <a:gd name="connsiteX2" fmla="*/ 25114 w 2634271"/>
                <a:gd name="connsiteY2" fmla="*/ 973674 h 2229641"/>
                <a:gd name="connsiteX3" fmla="*/ 1273 w 2634271"/>
                <a:gd name="connsiteY3" fmla="*/ 41899 h 2229641"/>
                <a:gd name="connsiteX4" fmla="*/ 2244258 w 2634271"/>
                <a:gd name="connsiteY4" fmla="*/ 210079 h 2229641"/>
                <a:gd name="connsiteX0" fmla="*/ 2634271 w 2634271"/>
                <a:gd name="connsiteY0" fmla="*/ 2225364 h 2233641"/>
                <a:gd name="connsiteX1" fmla="*/ 316548 w 2634271"/>
                <a:gd name="connsiteY1" fmla="*/ 2233641 h 2233641"/>
                <a:gd name="connsiteX2" fmla="*/ 25114 w 2634271"/>
                <a:gd name="connsiteY2" fmla="*/ 977674 h 2233641"/>
                <a:gd name="connsiteX3" fmla="*/ 1273 w 2634271"/>
                <a:gd name="connsiteY3" fmla="*/ 45899 h 2233641"/>
                <a:gd name="connsiteX4" fmla="*/ 2524177 w 2634271"/>
                <a:gd name="connsiteY4" fmla="*/ 176756 h 2233641"/>
                <a:gd name="connsiteX0" fmla="*/ 2634271 w 2634271"/>
                <a:gd name="connsiteY0" fmla="*/ 2229327 h 2237604"/>
                <a:gd name="connsiteX1" fmla="*/ 316548 w 2634271"/>
                <a:gd name="connsiteY1" fmla="*/ 2237604 h 2237604"/>
                <a:gd name="connsiteX2" fmla="*/ 25114 w 2634271"/>
                <a:gd name="connsiteY2" fmla="*/ 981637 h 2237604"/>
                <a:gd name="connsiteX3" fmla="*/ 1273 w 2634271"/>
                <a:gd name="connsiteY3" fmla="*/ 49862 h 2237604"/>
                <a:gd name="connsiteX4" fmla="*/ 2617483 w 2634271"/>
                <a:gd name="connsiteY4" fmla="*/ 149617 h 2237604"/>
                <a:gd name="connsiteX0" fmla="*/ 2634271 w 2634271"/>
                <a:gd name="connsiteY0" fmla="*/ 2233021 h 2241298"/>
                <a:gd name="connsiteX1" fmla="*/ 316548 w 2634271"/>
                <a:gd name="connsiteY1" fmla="*/ 2241298 h 2241298"/>
                <a:gd name="connsiteX2" fmla="*/ 25114 w 2634271"/>
                <a:gd name="connsiteY2" fmla="*/ 985331 h 2241298"/>
                <a:gd name="connsiteX3" fmla="*/ 1273 w 2634271"/>
                <a:gd name="connsiteY3" fmla="*/ 53556 h 2241298"/>
                <a:gd name="connsiteX4" fmla="*/ 2561499 w 2634271"/>
                <a:gd name="connsiteY4" fmla="*/ 128430 h 2241298"/>
                <a:gd name="connsiteX0" fmla="*/ 2634271 w 2634271"/>
                <a:gd name="connsiteY0" fmla="*/ 2235079 h 2243356"/>
                <a:gd name="connsiteX1" fmla="*/ 316548 w 2634271"/>
                <a:gd name="connsiteY1" fmla="*/ 2243356 h 2243356"/>
                <a:gd name="connsiteX2" fmla="*/ 25114 w 2634271"/>
                <a:gd name="connsiteY2" fmla="*/ 987389 h 2243356"/>
                <a:gd name="connsiteX3" fmla="*/ 1273 w 2634271"/>
                <a:gd name="connsiteY3" fmla="*/ 55614 h 2243356"/>
                <a:gd name="connsiteX4" fmla="*/ 2592601 w 2634271"/>
                <a:gd name="connsiteY4" fmla="*/ 118047 h 2243356"/>
                <a:gd name="connsiteX0" fmla="*/ 2634271 w 2634271"/>
                <a:gd name="connsiteY0" fmla="*/ 2235079 h 2243356"/>
                <a:gd name="connsiteX1" fmla="*/ 316548 w 2634271"/>
                <a:gd name="connsiteY1" fmla="*/ 2243356 h 2243356"/>
                <a:gd name="connsiteX2" fmla="*/ 25114 w 2634271"/>
                <a:gd name="connsiteY2" fmla="*/ 987389 h 2243356"/>
                <a:gd name="connsiteX3" fmla="*/ 1273 w 2634271"/>
                <a:gd name="connsiteY3" fmla="*/ 55614 h 2243356"/>
                <a:gd name="connsiteX4" fmla="*/ 2592601 w 2634271"/>
                <a:gd name="connsiteY4" fmla="*/ 118047 h 2243356"/>
                <a:gd name="connsiteX5" fmla="*/ 2634271 w 2634271"/>
                <a:gd name="connsiteY5" fmla="*/ 2235079 h 2243356"/>
                <a:gd name="connsiteX0" fmla="*/ 2634271 w 2634271"/>
                <a:gd name="connsiteY0" fmla="*/ 2179465 h 2187742"/>
                <a:gd name="connsiteX1" fmla="*/ 316548 w 2634271"/>
                <a:gd name="connsiteY1" fmla="*/ 2187742 h 2187742"/>
                <a:gd name="connsiteX2" fmla="*/ 25114 w 2634271"/>
                <a:gd name="connsiteY2" fmla="*/ 931775 h 2187742"/>
                <a:gd name="connsiteX3" fmla="*/ 1273 w 2634271"/>
                <a:gd name="connsiteY3" fmla="*/ 0 h 2187742"/>
                <a:gd name="connsiteX4" fmla="*/ 2592601 w 2634271"/>
                <a:gd name="connsiteY4" fmla="*/ 62433 h 2187742"/>
                <a:gd name="connsiteX5" fmla="*/ 2634271 w 2634271"/>
                <a:gd name="connsiteY5" fmla="*/ 2179465 h 2187742"/>
                <a:gd name="connsiteX0" fmla="*/ 2634271 w 2636144"/>
                <a:gd name="connsiteY0" fmla="*/ 2179465 h 2187742"/>
                <a:gd name="connsiteX1" fmla="*/ 316548 w 2636144"/>
                <a:gd name="connsiteY1" fmla="*/ 2187742 h 2187742"/>
                <a:gd name="connsiteX2" fmla="*/ 25114 w 2636144"/>
                <a:gd name="connsiteY2" fmla="*/ 931775 h 2187742"/>
                <a:gd name="connsiteX3" fmla="*/ 1273 w 2636144"/>
                <a:gd name="connsiteY3" fmla="*/ 0 h 2187742"/>
                <a:gd name="connsiteX4" fmla="*/ 2636144 w 2636144"/>
                <a:gd name="connsiteY4" fmla="*/ 6449 h 2187742"/>
                <a:gd name="connsiteX5" fmla="*/ 2634271 w 2636144"/>
                <a:gd name="connsiteY5" fmla="*/ 2179465 h 218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36144" h="2187742">
                  <a:moveTo>
                    <a:pt x="2634271" y="2179465"/>
                  </a:moveTo>
                  <a:lnTo>
                    <a:pt x="316548" y="2187742"/>
                  </a:lnTo>
                  <a:cubicBezTo>
                    <a:pt x="27905" y="1920290"/>
                    <a:pt x="52157" y="1338901"/>
                    <a:pt x="25114" y="931775"/>
                  </a:cubicBezTo>
                  <a:cubicBezTo>
                    <a:pt x="8272" y="504247"/>
                    <a:pt x="-4105" y="174847"/>
                    <a:pt x="1273" y="0"/>
                  </a:cubicBezTo>
                  <a:lnTo>
                    <a:pt x="2636144" y="6449"/>
                  </a:lnTo>
                  <a:cubicBezTo>
                    <a:pt x="2635520" y="730788"/>
                    <a:pt x="2634895" y="1455126"/>
                    <a:pt x="2634271" y="217946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5601694" y="4419539"/>
              <a:ext cx="3336523" cy="2426193"/>
              <a:chOff x="4786081" y="3224871"/>
              <a:chExt cx="4252953" cy="3092587"/>
            </a:xfrm>
          </p:grpSpPr>
          <p:grpSp>
            <p:nvGrpSpPr>
              <p:cNvPr id="158" name="Group 157"/>
              <p:cNvGrpSpPr/>
              <p:nvPr/>
            </p:nvGrpSpPr>
            <p:grpSpPr>
              <a:xfrm>
                <a:off x="4786081" y="3224871"/>
                <a:ext cx="4252953" cy="3092587"/>
                <a:chOff x="362108" y="2164527"/>
                <a:chExt cx="4252953" cy="3092587"/>
              </a:xfrm>
            </p:grpSpPr>
            <p:cxnSp>
              <p:nvCxnSpPr>
                <p:cNvPr id="209" name="Straight Connector 208"/>
                <p:cNvCxnSpPr/>
                <p:nvPr/>
              </p:nvCxnSpPr>
              <p:spPr>
                <a:xfrm>
                  <a:off x="910010" y="2240466"/>
                  <a:ext cx="0" cy="2554236"/>
                </a:xfrm>
                <a:prstGeom prst="line">
                  <a:avLst/>
                </a:prstGeom>
                <a:ln>
                  <a:headEnd type="triangle" w="lg" len="lg"/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>
                <a:xfrm flipH="1">
                  <a:off x="910011" y="4794702"/>
                  <a:ext cx="3517567" cy="0"/>
                </a:xfrm>
                <a:prstGeom prst="line">
                  <a:avLst/>
                </a:prstGeom>
                <a:ln>
                  <a:headEnd type="triangle" w="lg" len="lg"/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11" name="TextBox 210"/>
                <p:cNvSpPr txBox="1"/>
                <p:nvPr/>
              </p:nvSpPr>
              <p:spPr>
                <a:xfrm>
                  <a:off x="362108" y="2164527"/>
                  <a:ext cx="414004" cy="3923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i="1" dirty="0" smtClean="0">
                      <a:latin typeface="Times"/>
                      <a:cs typeface="Times"/>
                    </a:rPr>
                    <a:t>N</a:t>
                  </a:r>
                  <a:endParaRPr lang="en-US" sz="1400" dirty="0">
                    <a:latin typeface="+mj-lt"/>
                    <a:cs typeface="Times"/>
                  </a:endParaRPr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4214436" y="4825571"/>
                  <a:ext cx="400625" cy="4315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i="1" dirty="0" smtClean="0">
                      <a:latin typeface="Times"/>
                      <a:cs typeface="Times"/>
                    </a:rPr>
                    <a:t>L</a:t>
                  </a:r>
                  <a:endParaRPr lang="en-US" sz="1600" dirty="0">
                    <a:latin typeface="+mj-lt"/>
                    <a:cs typeface="Times"/>
                  </a:endParaRPr>
                </a:p>
              </p:txBody>
            </p:sp>
          </p:grpSp>
          <p:cxnSp>
            <p:nvCxnSpPr>
              <p:cNvPr id="187" name="Straight Connector 186"/>
              <p:cNvCxnSpPr/>
              <p:nvPr/>
            </p:nvCxnSpPr>
            <p:spPr>
              <a:xfrm flipH="1">
                <a:off x="5326884" y="5684499"/>
                <a:ext cx="3334946" cy="0"/>
              </a:xfrm>
              <a:prstGeom prst="line">
                <a:avLst/>
              </a:prstGeom>
              <a:ln w="19050" cmpd="sng">
                <a:prstDash val="dash"/>
                <a:headEnd type="none" w="lg" len="lg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77" name="Group 176"/>
              <p:cNvGrpSpPr/>
              <p:nvPr/>
            </p:nvGrpSpPr>
            <p:grpSpPr>
              <a:xfrm>
                <a:off x="5915719" y="3482522"/>
                <a:ext cx="638175" cy="2756039"/>
                <a:chOff x="1491746" y="2422178"/>
                <a:chExt cx="638175" cy="2756039"/>
              </a:xfrm>
            </p:grpSpPr>
            <p:cxnSp>
              <p:nvCxnSpPr>
                <p:cNvPr id="185" name="Straight Connector 184"/>
                <p:cNvCxnSpPr/>
                <p:nvPr/>
              </p:nvCxnSpPr>
              <p:spPr>
                <a:xfrm>
                  <a:off x="1739443" y="2422178"/>
                  <a:ext cx="0" cy="2372524"/>
                </a:xfrm>
                <a:prstGeom prst="line">
                  <a:avLst/>
                </a:prstGeom>
                <a:ln w="19050" cmpd="sng">
                  <a:prstDash val="dash"/>
                  <a:headEnd type="none" w="lg" len="lg"/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186" name="Object 185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1491746" y="4868654"/>
                <a:ext cx="638175" cy="30956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153" name="Equation" r:id="rId4" imgW="444500" imgH="215900" progId="Equation.3">
                        <p:embed/>
                      </p:oleObj>
                    </mc:Choice>
                    <mc:Fallback>
                      <p:oleObj name="Equation" r:id="rId4" imgW="444500" imgH="2159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91746" y="4868654"/>
                              <a:ext cx="638175" cy="309563"/>
                            </a:xfrm>
                            <a:prstGeom prst="rect">
                              <a:avLst/>
                            </a:prstGeom>
                            <a:noFill/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79" name="Freeform 178"/>
              <p:cNvSpPr/>
              <p:nvPr/>
            </p:nvSpPr>
            <p:spPr>
              <a:xfrm>
                <a:off x="6191325" y="3499234"/>
                <a:ext cx="2634271" cy="2187742"/>
              </a:xfrm>
              <a:custGeom>
                <a:avLst/>
                <a:gdLst>
                  <a:gd name="connsiteX0" fmla="*/ 2681241 w 2681241"/>
                  <a:gd name="connsiteY0" fmla="*/ 2434480 h 2434480"/>
                  <a:gd name="connsiteX1" fmla="*/ 0 w 2681241"/>
                  <a:gd name="connsiteY1" fmla="*/ 2416839 h 2434480"/>
                  <a:gd name="connsiteX2" fmla="*/ 17640 w 2681241"/>
                  <a:gd name="connsiteY2" fmla="*/ 0 h 2434480"/>
                  <a:gd name="connsiteX3" fmla="*/ 17640 w 2681241"/>
                  <a:gd name="connsiteY3" fmla="*/ 0 h 2434480"/>
                  <a:gd name="connsiteX0" fmla="*/ 2663601 w 2663601"/>
                  <a:gd name="connsiteY0" fmla="*/ 2434480 h 2434480"/>
                  <a:gd name="connsiteX1" fmla="*/ 409998 w 2663601"/>
                  <a:gd name="connsiteY1" fmla="*/ 2248365 h 2434480"/>
                  <a:gd name="connsiteX2" fmla="*/ 0 w 2663601"/>
                  <a:gd name="connsiteY2" fmla="*/ 0 h 2434480"/>
                  <a:gd name="connsiteX3" fmla="*/ 0 w 2663601"/>
                  <a:gd name="connsiteY3" fmla="*/ 0 h 2434480"/>
                  <a:gd name="connsiteX0" fmla="*/ 2663601 w 2663601"/>
                  <a:gd name="connsiteY0" fmla="*/ 2434480 h 2434480"/>
                  <a:gd name="connsiteX1" fmla="*/ 8278 w 2663601"/>
                  <a:gd name="connsiteY1" fmla="*/ 2423318 h 2434480"/>
                  <a:gd name="connsiteX2" fmla="*/ 0 w 2663601"/>
                  <a:gd name="connsiteY2" fmla="*/ 0 h 2434480"/>
                  <a:gd name="connsiteX3" fmla="*/ 0 w 2663601"/>
                  <a:gd name="connsiteY3" fmla="*/ 0 h 2434480"/>
                  <a:gd name="connsiteX0" fmla="*/ 2675169 w 2675169"/>
                  <a:gd name="connsiteY0" fmla="*/ 2434480 h 2442757"/>
                  <a:gd name="connsiteX1" fmla="*/ 408 w 2675169"/>
                  <a:gd name="connsiteY1" fmla="*/ 2442757 h 2442757"/>
                  <a:gd name="connsiteX2" fmla="*/ 11568 w 2675169"/>
                  <a:gd name="connsiteY2" fmla="*/ 0 h 2442757"/>
                  <a:gd name="connsiteX3" fmla="*/ 11568 w 2675169"/>
                  <a:gd name="connsiteY3" fmla="*/ 0 h 2442757"/>
                  <a:gd name="connsiteX0" fmla="*/ 2663601 w 2663601"/>
                  <a:gd name="connsiteY0" fmla="*/ 2434480 h 2442757"/>
                  <a:gd name="connsiteX1" fmla="*/ 345878 w 2663601"/>
                  <a:gd name="connsiteY1" fmla="*/ 2442757 h 2442757"/>
                  <a:gd name="connsiteX2" fmla="*/ 0 w 2663601"/>
                  <a:gd name="connsiteY2" fmla="*/ 0 h 2442757"/>
                  <a:gd name="connsiteX3" fmla="*/ 0 w 2663601"/>
                  <a:gd name="connsiteY3" fmla="*/ 0 h 2442757"/>
                  <a:gd name="connsiteX0" fmla="*/ 2663601 w 2663601"/>
                  <a:gd name="connsiteY0" fmla="*/ 2434480 h 2442757"/>
                  <a:gd name="connsiteX1" fmla="*/ 345878 w 2663601"/>
                  <a:gd name="connsiteY1" fmla="*/ 2442757 h 2442757"/>
                  <a:gd name="connsiteX2" fmla="*/ 227863 w 2663601"/>
                  <a:gd name="connsiteY2" fmla="*/ 1288796 h 2442757"/>
                  <a:gd name="connsiteX3" fmla="*/ 0 w 2663601"/>
                  <a:gd name="connsiteY3" fmla="*/ 0 h 2442757"/>
                  <a:gd name="connsiteX4" fmla="*/ 0 w 2663601"/>
                  <a:gd name="connsiteY4" fmla="*/ 0 h 2442757"/>
                  <a:gd name="connsiteX0" fmla="*/ 2663601 w 2663601"/>
                  <a:gd name="connsiteY0" fmla="*/ 2434480 h 2442757"/>
                  <a:gd name="connsiteX1" fmla="*/ 345878 w 2663601"/>
                  <a:gd name="connsiteY1" fmla="*/ 2442757 h 2442757"/>
                  <a:gd name="connsiteX2" fmla="*/ 54444 w 2663601"/>
                  <a:gd name="connsiteY2" fmla="*/ 1186790 h 2442757"/>
                  <a:gd name="connsiteX3" fmla="*/ 0 w 2663601"/>
                  <a:gd name="connsiteY3" fmla="*/ 0 h 2442757"/>
                  <a:gd name="connsiteX4" fmla="*/ 0 w 2663601"/>
                  <a:gd name="connsiteY4" fmla="*/ 0 h 2442757"/>
                  <a:gd name="connsiteX0" fmla="*/ 2663601 w 2663601"/>
                  <a:gd name="connsiteY0" fmla="*/ 2434480 h 2442757"/>
                  <a:gd name="connsiteX1" fmla="*/ 345878 w 2663601"/>
                  <a:gd name="connsiteY1" fmla="*/ 2442757 h 2442757"/>
                  <a:gd name="connsiteX2" fmla="*/ 54444 w 2663601"/>
                  <a:gd name="connsiteY2" fmla="*/ 1186790 h 2442757"/>
                  <a:gd name="connsiteX3" fmla="*/ 0 w 2663601"/>
                  <a:gd name="connsiteY3" fmla="*/ 0 h 2442757"/>
                  <a:gd name="connsiteX4" fmla="*/ 0 w 2663601"/>
                  <a:gd name="connsiteY4" fmla="*/ 0 h 2442757"/>
                  <a:gd name="connsiteX0" fmla="*/ 2663601 w 2663601"/>
                  <a:gd name="connsiteY0" fmla="*/ 2434480 h 2442757"/>
                  <a:gd name="connsiteX1" fmla="*/ 345878 w 2663601"/>
                  <a:gd name="connsiteY1" fmla="*/ 2442757 h 2442757"/>
                  <a:gd name="connsiteX2" fmla="*/ 54444 w 2663601"/>
                  <a:gd name="connsiteY2" fmla="*/ 1186790 h 2442757"/>
                  <a:gd name="connsiteX3" fmla="*/ 0 w 2663601"/>
                  <a:gd name="connsiteY3" fmla="*/ 0 h 2442757"/>
                  <a:gd name="connsiteX4" fmla="*/ 0 w 2663601"/>
                  <a:gd name="connsiteY4" fmla="*/ 0 h 2442757"/>
                  <a:gd name="connsiteX0" fmla="*/ 2669689 w 2669689"/>
                  <a:gd name="connsiteY0" fmla="*/ 2493236 h 2501513"/>
                  <a:gd name="connsiteX1" fmla="*/ 351966 w 2669689"/>
                  <a:gd name="connsiteY1" fmla="*/ 2501513 h 2501513"/>
                  <a:gd name="connsiteX2" fmla="*/ 60532 w 2669689"/>
                  <a:gd name="connsiteY2" fmla="*/ 1245546 h 2501513"/>
                  <a:gd name="connsiteX3" fmla="*/ 6088 w 2669689"/>
                  <a:gd name="connsiteY3" fmla="*/ 58756 h 2501513"/>
                  <a:gd name="connsiteX4" fmla="*/ 215210 w 2669689"/>
                  <a:gd name="connsiteY4" fmla="*/ 196464 h 2501513"/>
                  <a:gd name="connsiteX0" fmla="*/ 2669689 w 2669689"/>
                  <a:gd name="connsiteY0" fmla="*/ 2434480 h 2442757"/>
                  <a:gd name="connsiteX1" fmla="*/ 351966 w 2669689"/>
                  <a:gd name="connsiteY1" fmla="*/ 2442757 h 2442757"/>
                  <a:gd name="connsiteX2" fmla="*/ 60532 w 2669689"/>
                  <a:gd name="connsiteY2" fmla="*/ 1186790 h 2442757"/>
                  <a:gd name="connsiteX3" fmla="*/ 6088 w 2669689"/>
                  <a:gd name="connsiteY3" fmla="*/ 0 h 2442757"/>
                  <a:gd name="connsiteX0" fmla="*/ 2642543 w 2642543"/>
                  <a:gd name="connsiteY0" fmla="*/ 2179465 h 2187742"/>
                  <a:gd name="connsiteX1" fmla="*/ 324820 w 2642543"/>
                  <a:gd name="connsiteY1" fmla="*/ 2187742 h 2187742"/>
                  <a:gd name="connsiteX2" fmla="*/ 33386 w 2642543"/>
                  <a:gd name="connsiteY2" fmla="*/ 931775 h 2187742"/>
                  <a:gd name="connsiteX3" fmla="*/ 9545 w 2642543"/>
                  <a:gd name="connsiteY3" fmla="*/ 0 h 2187742"/>
                  <a:gd name="connsiteX0" fmla="*/ 2634271 w 2634271"/>
                  <a:gd name="connsiteY0" fmla="*/ 2179465 h 2187742"/>
                  <a:gd name="connsiteX1" fmla="*/ 316548 w 2634271"/>
                  <a:gd name="connsiteY1" fmla="*/ 2187742 h 2187742"/>
                  <a:gd name="connsiteX2" fmla="*/ 25114 w 2634271"/>
                  <a:gd name="connsiteY2" fmla="*/ 931775 h 2187742"/>
                  <a:gd name="connsiteX3" fmla="*/ 1273 w 2634271"/>
                  <a:gd name="connsiteY3" fmla="*/ 0 h 2187742"/>
                  <a:gd name="connsiteX0" fmla="*/ 2634271 w 2634271"/>
                  <a:gd name="connsiteY0" fmla="*/ 2179465 h 2187742"/>
                  <a:gd name="connsiteX1" fmla="*/ 316548 w 2634271"/>
                  <a:gd name="connsiteY1" fmla="*/ 2187742 h 2187742"/>
                  <a:gd name="connsiteX2" fmla="*/ 25114 w 2634271"/>
                  <a:gd name="connsiteY2" fmla="*/ 931775 h 2187742"/>
                  <a:gd name="connsiteX3" fmla="*/ 1273 w 2634271"/>
                  <a:gd name="connsiteY3" fmla="*/ 0 h 2187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4271" h="2187742">
                    <a:moveTo>
                      <a:pt x="2634271" y="2179465"/>
                    </a:moveTo>
                    <a:lnTo>
                      <a:pt x="316548" y="2187742"/>
                    </a:lnTo>
                    <a:cubicBezTo>
                      <a:pt x="27905" y="1920290"/>
                      <a:pt x="52157" y="1338901"/>
                      <a:pt x="25114" y="931775"/>
                    </a:cubicBezTo>
                    <a:cubicBezTo>
                      <a:pt x="8272" y="504247"/>
                      <a:pt x="-4105" y="174847"/>
                      <a:pt x="1273" y="0"/>
                    </a:cubicBezTo>
                  </a:path>
                </a:pathLst>
              </a:custGeom>
              <a:noFill/>
              <a:ln w="38100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grpSp>
            <p:nvGrpSpPr>
              <p:cNvPr id="180" name="Group 179"/>
              <p:cNvGrpSpPr/>
              <p:nvPr/>
            </p:nvGrpSpPr>
            <p:grpSpPr>
              <a:xfrm>
                <a:off x="5626558" y="6036312"/>
                <a:ext cx="1349891" cy="163128"/>
                <a:chOff x="5543489" y="5892916"/>
                <a:chExt cx="1349891" cy="163128"/>
              </a:xfrm>
            </p:grpSpPr>
            <p:sp>
              <p:nvSpPr>
                <p:cNvPr id="181" name="Rectangle 180"/>
                <p:cNvSpPr/>
                <p:nvPr/>
              </p:nvSpPr>
              <p:spPr>
                <a:xfrm>
                  <a:off x="5543489" y="5931139"/>
                  <a:ext cx="138404" cy="124905"/>
                </a:xfrm>
                <a:prstGeom prst="rect">
                  <a:avLst/>
                </a:prstGeom>
                <a:solidFill>
                  <a:schemeClr val="bg1"/>
                </a:solidFill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Rectangle 181"/>
                <p:cNvSpPr/>
                <p:nvPr/>
              </p:nvSpPr>
              <p:spPr>
                <a:xfrm>
                  <a:off x="6754976" y="5892916"/>
                  <a:ext cx="138404" cy="124905"/>
                </a:xfrm>
                <a:prstGeom prst="rect">
                  <a:avLst/>
                </a:prstGeom>
                <a:solidFill>
                  <a:schemeClr val="bg1"/>
                </a:solidFill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13" name="Group 212"/>
          <p:cNvGrpSpPr/>
          <p:nvPr/>
        </p:nvGrpSpPr>
        <p:grpSpPr>
          <a:xfrm>
            <a:off x="7167675" y="3125691"/>
            <a:ext cx="746572" cy="307777"/>
            <a:chOff x="7055706" y="5289551"/>
            <a:chExt cx="746572" cy="307777"/>
          </a:xfrm>
        </p:grpSpPr>
        <p:sp>
          <p:nvSpPr>
            <p:cNvPr id="214" name="Oval 213"/>
            <p:cNvSpPr/>
            <p:nvPr/>
          </p:nvSpPr>
          <p:spPr>
            <a:xfrm>
              <a:off x="7055706" y="5416076"/>
              <a:ext cx="98379" cy="98379"/>
            </a:xfrm>
            <a:prstGeom prst="ellipse">
              <a:avLst/>
            </a:prstGeom>
            <a:solidFill>
              <a:srgbClr val="558BB8"/>
            </a:solidFill>
            <a:ln>
              <a:solidFill>
                <a:srgbClr val="558BB8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" name="TextBox 214"/>
                <p:cNvSpPr txBox="1"/>
                <p:nvPr/>
              </p:nvSpPr>
              <p:spPr>
                <a:xfrm>
                  <a:off x="7117988" y="5289551"/>
                  <a:ext cx="68429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=""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charset="0"/>
                          </a:rPr>
                          <m:t>𝑁</m:t>
                        </m:r>
                        <m:r>
                          <a:rPr lang="en-US" sz="1400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 charset="0"/>
                          </a:rPr>
                          <m:t>𝐿</m:t>
                        </m:r>
                        <m:r>
                          <a:rPr lang="en-US" sz="1400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7988" y="5289551"/>
                  <a:ext cx="684290" cy="30777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0" name="Oval 399"/>
          <p:cNvSpPr/>
          <p:nvPr/>
        </p:nvSpPr>
        <p:spPr>
          <a:xfrm>
            <a:off x="12234819" y="3132188"/>
            <a:ext cx="84871" cy="84871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rgbClr val="00CC99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01" name="Oval 400"/>
          <p:cNvSpPr/>
          <p:nvPr/>
        </p:nvSpPr>
        <p:spPr>
          <a:xfrm>
            <a:off x="11089824" y="3480195"/>
            <a:ext cx="84871" cy="84871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rgbClr val="00CC99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02" name="Oval 401"/>
          <p:cNvSpPr/>
          <p:nvPr/>
        </p:nvSpPr>
        <p:spPr>
          <a:xfrm>
            <a:off x="11600529" y="2261521"/>
            <a:ext cx="84871" cy="84871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rgbClr val="00CC99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239" name="Group 238"/>
          <p:cNvGrpSpPr/>
          <p:nvPr/>
        </p:nvGrpSpPr>
        <p:grpSpPr>
          <a:xfrm>
            <a:off x="1079386" y="2147779"/>
            <a:ext cx="3471444" cy="2738671"/>
            <a:chOff x="-1461261" y="3218384"/>
            <a:chExt cx="3471444" cy="2738671"/>
          </a:xfrm>
        </p:grpSpPr>
        <p:sp>
          <p:nvSpPr>
            <p:cNvPr id="240" name="Oval 239"/>
            <p:cNvSpPr/>
            <p:nvPr/>
          </p:nvSpPr>
          <p:spPr>
            <a:xfrm>
              <a:off x="563711" y="4297989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rgbClr val="00CC99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1" name="Oval 240"/>
            <p:cNvSpPr/>
            <p:nvPr/>
          </p:nvSpPr>
          <p:spPr>
            <a:xfrm>
              <a:off x="-581284" y="4645996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rgbClr val="00CC99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2" name="Oval 241"/>
            <p:cNvSpPr/>
            <p:nvPr/>
          </p:nvSpPr>
          <p:spPr>
            <a:xfrm>
              <a:off x="-70579" y="3427322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rgbClr val="00CC99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3" name="Oval 242"/>
            <p:cNvSpPr/>
            <p:nvPr/>
          </p:nvSpPr>
          <p:spPr>
            <a:xfrm>
              <a:off x="301386" y="4936711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rgbClr val="00CC99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4" name="Oval 243"/>
            <p:cNvSpPr/>
            <p:nvPr/>
          </p:nvSpPr>
          <p:spPr>
            <a:xfrm>
              <a:off x="-1099868" y="3676016"/>
              <a:ext cx="84871" cy="84871"/>
            </a:xfrm>
            <a:prstGeom prst="ellipse">
              <a:avLst/>
            </a:prstGeom>
            <a:solidFill>
              <a:srgbClr val="00CC99"/>
            </a:solidFill>
            <a:ln w="38100" cap="flat" cmpd="sng" algn="ctr">
              <a:solidFill>
                <a:srgbClr val="00CC99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5" name="Oval 244"/>
            <p:cNvSpPr/>
            <p:nvPr/>
          </p:nvSpPr>
          <p:spPr>
            <a:xfrm>
              <a:off x="951827" y="3654564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rgbClr val="00CC99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6" name="Oval 245"/>
            <p:cNvSpPr/>
            <p:nvPr/>
          </p:nvSpPr>
          <p:spPr>
            <a:xfrm>
              <a:off x="-1461261" y="5028702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rgbClr val="00CC99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7" name="Oval 246"/>
            <p:cNvSpPr/>
            <p:nvPr/>
          </p:nvSpPr>
          <p:spPr>
            <a:xfrm>
              <a:off x="-380756" y="5618516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rgbClr val="00CC99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8" name="Oval 247"/>
            <p:cNvSpPr/>
            <p:nvPr/>
          </p:nvSpPr>
          <p:spPr>
            <a:xfrm>
              <a:off x="858491" y="5562420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rgbClr val="00CC99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9" name="Oval 248"/>
            <p:cNvSpPr/>
            <p:nvPr/>
          </p:nvSpPr>
          <p:spPr>
            <a:xfrm>
              <a:off x="1788617" y="5227782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rgbClr val="00CC99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0" name="Oval 249"/>
            <p:cNvSpPr/>
            <p:nvPr/>
          </p:nvSpPr>
          <p:spPr>
            <a:xfrm>
              <a:off x="1838189" y="4812280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rgbClr val="00CC99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1" name="Freeform 250"/>
            <p:cNvSpPr/>
            <p:nvPr/>
          </p:nvSpPr>
          <p:spPr bwMode="auto">
            <a:xfrm rot="20015231" flipH="1">
              <a:off x="101742" y="3218384"/>
              <a:ext cx="781202" cy="682254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65617 h 1165617"/>
                <a:gd name="connsiteX1" fmla="*/ 560493 w 1513553"/>
                <a:gd name="connsiteY1" fmla="*/ 145549 h 1165617"/>
                <a:gd name="connsiteX2" fmla="*/ 1513553 w 1513553"/>
                <a:gd name="connsiteY2" fmla="*/ 112853 h 1165617"/>
                <a:gd name="connsiteX0" fmla="*/ 0 w 1144130"/>
                <a:gd name="connsiteY0" fmla="*/ 1146375 h 1146375"/>
                <a:gd name="connsiteX1" fmla="*/ 560493 w 1144130"/>
                <a:gd name="connsiteY1" fmla="*/ 126307 h 1146375"/>
                <a:gd name="connsiteX2" fmla="*/ 1144131 w 1144130"/>
                <a:gd name="connsiteY2" fmla="*/ 126267 h 1146375"/>
                <a:gd name="connsiteX0" fmla="*/ 0 w 1144132"/>
                <a:gd name="connsiteY0" fmla="*/ 1080349 h 1080349"/>
                <a:gd name="connsiteX1" fmla="*/ 473790 w 1144132"/>
                <a:gd name="connsiteY1" fmla="*/ 278032 h 1080349"/>
                <a:gd name="connsiteX2" fmla="*/ 1144131 w 1144132"/>
                <a:gd name="connsiteY2" fmla="*/ 60241 h 1080349"/>
                <a:gd name="connsiteX0" fmla="*/ 0 w 1144130"/>
                <a:gd name="connsiteY0" fmla="*/ 1024993 h 1024993"/>
                <a:gd name="connsiteX1" fmla="*/ 473790 w 1144130"/>
                <a:gd name="connsiteY1" fmla="*/ 222676 h 1024993"/>
                <a:gd name="connsiteX2" fmla="*/ 1144131 w 1144130"/>
                <a:gd name="connsiteY2" fmla="*/ 4885 h 1024993"/>
                <a:gd name="connsiteX0" fmla="*/ 0 w 1330859"/>
                <a:gd name="connsiteY0" fmla="*/ 980337 h 980337"/>
                <a:gd name="connsiteX1" fmla="*/ 473790 w 1330859"/>
                <a:gd name="connsiteY1" fmla="*/ 178020 h 980337"/>
                <a:gd name="connsiteX2" fmla="*/ 1330859 w 1330859"/>
                <a:gd name="connsiteY2" fmla="*/ 8422 h 980337"/>
                <a:gd name="connsiteX0" fmla="*/ 0 w 1364722"/>
                <a:gd name="connsiteY0" fmla="*/ 936237 h 936237"/>
                <a:gd name="connsiteX1" fmla="*/ 473790 w 1364722"/>
                <a:gd name="connsiteY1" fmla="*/ 133920 h 936237"/>
                <a:gd name="connsiteX2" fmla="*/ 1364723 w 1364722"/>
                <a:gd name="connsiteY2" fmla="*/ 19862 h 936237"/>
                <a:gd name="connsiteX0" fmla="*/ 0 w 1364724"/>
                <a:gd name="connsiteY0" fmla="*/ 1013408 h 1013408"/>
                <a:gd name="connsiteX1" fmla="*/ 473790 w 1364724"/>
                <a:gd name="connsiteY1" fmla="*/ 211091 h 1013408"/>
                <a:gd name="connsiteX2" fmla="*/ 1364723 w 1364724"/>
                <a:gd name="connsiteY2" fmla="*/ 97033 h 1013408"/>
                <a:gd name="connsiteX0" fmla="*/ 0 w 1364722"/>
                <a:gd name="connsiteY0" fmla="*/ 975307 h 975307"/>
                <a:gd name="connsiteX1" fmla="*/ 219338 w 1364722"/>
                <a:gd name="connsiteY1" fmla="*/ 386933 h 975307"/>
                <a:gd name="connsiteX2" fmla="*/ 1364723 w 1364722"/>
                <a:gd name="connsiteY2" fmla="*/ 58932 h 975307"/>
                <a:gd name="connsiteX0" fmla="*/ -1 w 1415394"/>
                <a:gd name="connsiteY0" fmla="*/ 958052 h 958052"/>
                <a:gd name="connsiteX1" fmla="*/ 270008 w 1415394"/>
                <a:gd name="connsiteY1" fmla="*/ 386933 h 958052"/>
                <a:gd name="connsiteX2" fmla="*/ 1415393 w 1415394"/>
                <a:gd name="connsiteY2" fmla="*/ 58932 h 958052"/>
                <a:gd name="connsiteX0" fmla="*/ 1615 w 1417008"/>
                <a:gd name="connsiteY0" fmla="*/ 958052 h 958052"/>
                <a:gd name="connsiteX1" fmla="*/ 271624 w 1417008"/>
                <a:gd name="connsiteY1" fmla="*/ 386933 h 958052"/>
                <a:gd name="connsiteX2" fmla="*/ 1417009 w 1417008"/>
                <a:gd name="connsiteY2" fmla="*/ 58932 h 958052"/>
                <a:gd name="connsiteX0" fmla="*/ 1615 w 1417010"/>
                <a:gd name="connsiteY0" fmla="*/ 899120 h 899120"/>
                <a:gd name="connsiteX1" fmla="*/ 271624 w 1417010"/>
                <a:gd name="connsiteY1" fmla="*/ 328001 h 899120"/>
                <a:gd name="connsiteX2" fmla="*/ 1417009 w 1417010"/>
                <a:gd name="connsiteY2" fmla="*/ 0 h 899120"/>
                <a:gd name="connsiteX0" fmla="*/ 1615 w 1417008"/>
                <a:gd name="connsiteY0" fmla="*/ 906252 h 906252"/>
                <a:gd name="connsiteX1" fmla="*/ 271624 w 1417008"/>
                <a:gd name="connsiteY1" fmla="*/ 335133 h 906252"/>
                <a:gd name="connsiteX2" fmla="*/ 1417009 w 1417008"/>
                <a:gd name="connsiteY2" fmla="*/ 7132 h 906252"/>
                <a:gd name="connsiteX0" fmla="*/ 1144 w 1416538"/>
                <a:gd name="connsiteY0" fmla="*/ 906330 h 906330"/>
                <a:gd name="connsiteX1" fmla="*/ 317996 w 1416538"/>
                <a:gd name="connsiteY1" fmla="*/ 332442 h 906330"/>
                <a:gd name="connsiteX2" fmla="*/ 1416538 w 1416538"/>
                <a:gd name="connsiteY2" fmla="*/ 7210 h 90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6538" h="906330">
                  <a:moveTo>
                    <a:pt x="1144" y="906330"/>
                  </a:moveTo>
                  <a:cubicBezTo>
                    <a:pt x="-14233" y="761790"/>
                    <a:pt x="127308" y="502460"/>
                    <a:pt x="317996" y="332442"/>
                  </a:cubicBezTo>
                  <a:cubicBezTo>
                    <a:pt x="508685" y="162424"/>
                    <a:pt x="1004152" y="-41045"/>
                    <a:pt x="1416538" y="7210"/>
                  </a:cubicBezTo>
                </a:path>
              </a:pathLst>
            </a:custGeom>
            <a:noFill/>
            <a:ln w="38100" cap="flat" cmpd="sng" algn="ctr">
              <a:solidFill>
                <a:srgbClr val="00CC99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252" name="Freeform 251"/>
            <p:cNvSpPr/>
            <p:nvPr/>
          </p:nvSpPr>
          <p:spPr bwMode="auto">
            <a:xfrm rot="19617169" flipH="1">
              <a:off x="-1021304" y="3430526"/>
              <a:ext cx="981096" cy="344062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91105 h 1191105"/>
                <a:gd name="connsiteX1" fmla="*/ 679770 w 1513553"/>
                <a:gd name="connsiteY1" fmla="*/ 85241 h 1191105"/>
                <a:gd name="connsiteX2" fmla="*/ 1513553 w 1513553"/>
                <a:gd name="connsiteY2" fmla="*/ 138341 h 1191105"/>
                <a:gd name="connsiteX0" fmla="*/ 0 w 1513553"/>
                <a:gd name="connsiteY0" fmla="*/ 1150915 h 1150915"/>
                <a:gd name="connsiteX1" fmla="*/ 622289 w 1513553"/>
                <a:gd name="connsiteY1" fmla="*/ 128794 h 1150915"/>
                <a:gd name="connsiteX2" fmla="*/ 1513553 w 1513553"/>
                <a:gd name="connsiteY2" fmla="*/ 98151 h 1150915"/>
                <a:gd name="connsiteX0" fmla="*/ 0 w 1513553"/>
                <a:gd name="connsiteY0" fmla="*/ 1144674 h 1144674"/>
                <a:gd name="connsiteX1" fmla="*/ 629505 w 1513553"/>
                <a:gd name="connsiteY1" fmla="*/ 139856 h 1144674"/>
                <a:gd name="connsiteX2" fmla="*/ 1513553 w 1513553"/>
                <a:gd name="connsiteY2" fmla="*/ 91910 h 1144674"/>
                <a:gd name="connsiteX0" fmla="*/ 0 w 1513553"/>
                <a:gd name="connsiteY0" fmla="*/ 1157984 h 1157984"/>
                <a:gd name="connsiteX1" fmla="*/ 629505 w 1513553"/>
                <a:gd name="connsiteY1" fmla="*/ 153166 h 1157984"/>
                <a:gd name="connsiteX2" fmla="*/ 1513553 w 1513553"/>
                <a:gd name="connsiteY2" fmla="*/ 105220 h 1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3553" h="1157984">
                  <a:moveTo>
                    <a:pt x="0" y="1157984"/>
                  </a:moveTo>
                  <a:cubicBezTo>
                    <a:pt x="55742" y="773412"/>
                    <a:pt x="365432" y="324913"/>
                    <a:pt x="629505" y="153166"/>
                  </a:cubicBezTo>
                  <a:cubicBezTo>
                    <a:pt x="893578" y="-18581"/>
                    <a:pt x="1181421" y="-61515"/>
                    <a:pt x="1513553" y="105220"/>
                  </a:cubicBezTo>
                </a:path>
              </a:pathLst>
            </a:custGeom>
            <a:noFill/>
            <a:ln w="38100" cap="flat" cmpd="sng" algn="ctr">
              <a:solidFill>
                <a:srgbClr val="00CC99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253" name="Freeform 252"/>
            <p:cNvSpPr/>
            <p:nvPr/>
          </p:nvSpPr>
          <p:spPr bwMode="auto">
            <a:xfrm rot="13714065">
              <a:off x="-1446387" y="5156834"/>
              <a:ext cx="1104699" cy="495744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91105 h 1191105"/>
                <a:gd name="connsiteX1" fmla="*/ 679770 w 1513553"/>
                <a:gd name="connsiteY1" fmla="*/ 85241 h 1191105"/>
                <a:gd name="connsiteX2" fmla="*/ 1513553 w 1513553"/>
                <a:gd name="connsiteY2" fmla="*/ 138341 h 1191105"/>
                <a:gd name="connsiteX0" fmla="*/ 0 w 1513553"/>
                <a:gd name="connsiteY0" fmla="*/ 1150915 h 1150915"/>
                <a:gd name="connsiteX1" fmla="*/ 622289 w 1513553"/>
                <a:gd name="connsiteY1" fmla="*/ 128794 h 1150915"/>
                <a:gd name="connsiteX2" fmla="*/ 1513553 w 1513553"/>
                <a:gd name="connsiteY2" fmla="*/ 98151 h 1150915"/>
                <a:gd name="connsiteX0" fmla="*/ 0 w 1513553"/>
                <a:gd name="connsiteY0" fmla="*/ 1144674 h 1144674"/>
                <a:gd name="connsiteX1" fmla="*/ 629505 w 1513553"/>
                <a:gd name="connsiteY1" fmla="*/ 139856 h 1144674"/>
                <a:gd name="connsiteX2" fmla="*/ 1513553 w 1513553"/>
                <a:gd name="connsiteY2" fmla="*/ 91910 h 1144674"/>
                <a:gd name="connsiteX0" fmla="*/ 0 w 1513553"/>
                <a:gd name="connsiteY0" fmla="*/ 1157984 h 1157984"/>
                <a:gd name="connsiteX1" fmla="*/ 629505 w 1513553"/>
                <a:gd name="connsiteY1" fmla="*/ 153166 h 1157984"/>
                <a:gd name="connsiteX2" fmla="*/ 1513553 w 1513553"/>
                <a:gd name="connsiteY2" fmla="*/ 105220 h 1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3553" h="1157984">
                  <a:moveTo>
                    <a:pt x="0" y="1157984"/>
                  </a:moveTo>
                  <a:cubicBezTo>
                    <a:pt x="55742" y="773412"/>
                    <a:pt x="365432" y="324913"/>
                    <a:pt x="629505" y="153166"/>
                  </a:cubicBezTo>
                  <a:cubicBezTo>
                    <a:pt x="893578" y="-18581"/>
                    <a:pt x="1181421" y="-61515"/>
                    <a:pt x="1513553" y="105220"/>
                  </a:cubicBezTo>
                </a:path>
              </a:pathLst>
            </a:custGeom>
            <a:noFill/>
            <a:ln w="38100" cap="flat" cmpd="sng" algn="ctr">
              <a:solidFill>
                <a:srgbClr val="00CC99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254" name="Freeform 253"/>
            <p:cNvSpPr/>
            <p:nvPr/>
          </p:nvSpPr>
          <p:spPr bwMode="auto">
            <a:xfrm rot="11674894">
              <a:off x="994811" y="5176619"/>
              <a:ext cx="788725" cy="542731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65617 h 1165617"/>
                <a:gd name="connsiteX1" fmla="*/ 560493 w 1513553"/>
                <a:gd name="connsiteY1" fmla="*/ 145549 h 1165617"/>
                <a:gd name="connsiteX2" fmla="*/ 1513553 w 1513553"/>
                <a:gd name="connsiteY2" fmla="*/ 112853 h 1165617"/>
                <a:gd name="connsiteX0" fmla="*/ 0 w 1144130"/>
                <a:gd name="connsiteY0" fmla="*/ 1146375 h 1146375"/>
                <a:gd name="connsiteX1" fmla="*/ 560493 w 1144130"/>
                <a:gd name="connsiteY1" fmla="*/ 126307 h 1146375"/>
                <a:gd name="connsiteX2" fmla="*/ 1144131 w 1144130"/>
                <a:gd name="connsiteY2" fmla="*/ 126267 h 1146375"/>
                <a:gd name="connsiteX0" fmla="*/ 0 w 1144132"/>
                <a:gd name="connsiteY0" fmla="*/ 1080349 h 1080349"/>
                <a:gd name="connsiteX1" fmla="*/ 473790 w 1144132"/>
                <a:gd name="connsiteY1" fmla="*/ 278032 h 1080349"/>
                <a:gd name="connsiteX2" fmla="*/ 1144131 w 1144132"/>
                <a:gd name="connsiteY2" fmla="*/ 60241 h 1080349"/>
                <a:gd name="connsiteX0" fmla="*/ 0 w 1144130"/>
                <a:gd name="connsiteY0" fmla="*/ 1024993 h 1024993"/>
                <a:gd name="connsiteX1" fmla="*/ 473790 w 1144130"/>
                <a:gd name="connsiteY1" fmla="*/ 222676 h 1024993"/>
                <a:gd name="connsiteX2" fmla="*/ 1144131 w 1144130"/>
                <a:gd name="connsiteY2" fmla="*/ 4885 h 1024993"/>
                <a:gd name="connsiteX0" fmla="*/ 0 w 1162073"/>
                <a:gd name="connsiteY0" fmla="*/ 1053586 h 1053586"/>
                <a:gd name="connsiteX1" fmla="*/ 473790 w 1162073"/>
                <a:gd name="connsiteY1" fmla="*/ 251269 h 1053586"/>
                <a:gd name="connsiteX2" fmla="*/ 1162072 w 1162073"/>
                <a:gd name="connsiteY2" fmla="*/ 3812 h 105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2073" h="1053586">
                  <a:moveTo>
                    <a:pt x="0" y="1053586"/>
                  </a:moveTo>
                  <a:cubicBezTo>
                    <a:pt x="55742" y="669014"/>
                    <a:pt x="283102" y="421287"/>
                    <a:pt x="473790" y="251269"/>
                  </a:cubicBezTo>
                  <a:cubicBezTo>
                    <a:pt x="664479" y="81251"/>
                    <a:pt x="885341" y="-21493"/>
                    <a:pt x="1162072" y="3812"/>
                  </a:cubicBezTo>
                </a:path>
              </a:pathLst>
            </a:custGeom>
            <a:noFill/>
            <a:ln w="38100" cap="flat" cmpd="sng" algn="ctr">
              <a:solidFill>
                <a:srgbClr val="00CC99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255" name="Freeform 254"/>
            <p:cNvSpPr/>
            <p:nvPr/>
          </p:nvSpPr>
          <p:spPr bwMode="auto">
            <a:xfrm rot="8399485">
              <a:off x="1727596" y="4940472"/>
              <a:ext cx="282587" cy="260573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65617 h 1165617"/>
                <a:gd name="connsiteX1" fmla="*/ 560493 w 1513553"/>
                <a:gd name="connsiteY1" fmla="*/ 145549 h 1165617"/>
                <a:gd name="connsiteX2" fmla="*/ 1513553 w 1513553"/>
                <a:gd name="connsiteY2" fmla="*/ 112853 h 1165617"/>
                <a:gd name="connsiteX0" fmla="*/ 0 w 1144130"/>
                <a:gd name="connsiteY0" fmla="*/ 1146375 h 1146375"/>
                <a:gd name="connsiteX1" fmla="*/ 560493 w 1144130"/>
                <a:gd name="connsiteY1" fmla="*/ 126307 h 1146375"/>
                <a:gd name="connsiteX2" fmla="*/ 1144131 w 1144130"/>
                <a:gd name="connsiteY2" fmla="*/ 126267 h 1146375"/>
                <a:gd name="connsiteX0" fmla="*/ 0 w 1144132"/>
                <a:gd name="connsiteY0" fmla="*/ 1080349 h 1080349"/>
                <a:gd name="connsiteX1" fmla="*/ 473790 w 1144132"/>
                <a:gd name="connsiteY1" fmla="*/ 278032 h 1080349"/>
                <a:gd name="connsiteX2" fmla="*/ 1144131 w 1144132"/>
                <a:gd name="connsiteY2" fmla="*/ 60241 h 1080349"/>
                <a:gd name="connsiteX0" fmla="*/ 0 w 1144130"/>
                <a:gd name="connsiteY0" fmla="*/ 1024993 h 1024993"/>
                <a:gd name="connsiteX1" fmla="*/ 473790 w 1144130"/>
                <a:gd name="connsiteY1" fmla="*/ 222676 h 1024993"/>
                <a:gd name="connsiteX2" fmla="*/ 1144131 w 1144130"/>
                <a:gd name="connsiteY2" fmla="*/ 4885 h 1024993"/>
                <a:gd name="connsiteX0" fmla="*/ 0 w 1144130"/>
                <a:gd name="connsiteY0" fmla="*/ 1022169 h 1022169"/>
                <a:gd name="connsiteX1" fmla="*/ 277022 w 1144130"/>
                <a:gd name="connsiteY1" fmla="*/ 359676 h 1022169"/>
                <a:gd name="connsiteX2" fmla="*/ 1144131 w 1144130"/>
                <a:gd name="connsiteY2" fmla="*/ 2061 h 1022169"/>
                <a:gd name="connsiteX0" fmla="*/ 0 w 1144130"/>
                <a:gd name="connsiteY0" fmla="*/ 1022331 h 1022331"/>
                <a:gd name="connsiteX1" fmla="*/ 323944 w 1144130"/>
                <a:gd name="connsiteY1" fmla="*/ 342428 h 1022331"/>
                <a:gd name="connsiteX2" fmla="*/ 1144131 w 1144130"/>
                <a:gd name="connsiteY2" fmla="*/ 2223 h 1022331"/>
                <a:gd name="connsiteX0" fmla="*/ 0 w 1144130"/>
                <a:gd name="connsiteY0" fmla="*/ 1023806 h 1023806"/>
                <a:gd name="connsiteX1" fmla="*/ 190747 w 1144130"/>
                <a:gd name="connsiteY1" fmla="*/ 255165 h 1023806"/>
                <a:gd name="connsiteX2" fmla="*/ 1144131 w 1144130"/>
                <a:gd name="connsiteY2" fmla="*/ 3698 h 1023806"/>
                <a:gd name="connsiteX0" fmla="*/ 1 w 1164020"/>
                <a:gd name="connsiteY0" fmla="*/ 944714 h 944716"/>
                <a:gd name="connsiteX1" fmla="*/ 210637 w 1164020"/>
                <a:gd name="connsiteY1" fmla="*/ 254849 h 944716"/>
                <a:gd name="connsiteX2" fmla="*/ 1164021 w 1164020"/>
                <a:gd name="connsiteY2" fmla="*/ 3382 h 944716"/>
                <a:gd name="connsiteX0" fmla="*/ 27476 w 1191495"/>
                <a:gd name="connsiteY0" fmla="*/ 944714 h 944713"/>
                <a:gd name="connsiteX1" fmla="*/ 238112 w 1191495"/>
                <a:gd name="connsiteY1" fmla="*/ 254849 h 944713"/>
                <a:gd name="connsiteX2" fmla="*/ 1191496 w 1191495"/>
                <a:gd name="connsiteY2" fmla="*/ 3382 h 944713"/>
                <a:gd name="connsiteX0" fmla="*/ 27476 w 1191495"/>
                <a:gd name="connsiteY0" fmla="*/ 978954 h 978953"/>
                <a:gd name="connsiteX1" fmla="*/ 238112 w 1191495"/>
                <a:gd name="connsiteY1" fmla="*/ 289089 h 978953"/>
                <a:gd name="connsiteX2" fmla="*/ 1191496 w 1191495"/>
                <a:gd name="connsiteY2" fmla="*/ 37622 h 978953"/>
                <a:gd name="connsiteX0" fmla="*/ 18901 w 1182920"/>
                <a:gd name="connsiteY0" fmla="*/ 986824 h 986823"/>
                <a:gd name="connsiteX1" fmla="*/ 312782 w 1182920"/>
                <a:gd name="connsiteY1" fmla="*/ 237750 h 986823"/>
                <a:gd name="connsiteX2" fmla="*/ 1182921 w 1182920"/>
                <a:gd name="connsiteY2" fmla="*/ 45492 h 986823"/>
                <a:gd name="connsiteX0" fmla="*/ 22376 w 1186395"/>
                <a:gd name="connsiteY0" fmla="*/ 981411 h 981410"/>
                <a:gd name="connsiteX1" fmla="*/ 275612 w 1186395"/>
                <a:gd name="connsiteY1" fmla="*/ 270776 h 981410"/>
                <a:gd name="connsiteX2" fmla="*/ 1186396 w 1186395"/>
                <a:gd name="connsiteY2" fmla="*/ 40079 h 981410"/>
                <a:gd name="connsiteX0" fmla="*/ 19035 w 1183054"/>
                <a:gd name="connsiteY0" fmla="*/ 971342 h 971341"/>
                <a:gd name="connsiteX1" fmla="*/ 311103 w 1183054"/>
                <a:gd name="connsiteY1" fmla="*/ 366094 h 971341"/>
                <a:gd name="connsiteX2" fmla="*/ 1183055 w 1183054"/>
                <a:gd name="connsiteY2" fmla="*/ 30010 h 971341"/>
                <a:gd name="connsiteX0" fmla="*/ 19035 w 1121389"/>
                <a:gd name="connsiteY0" fmla="*/ 917908 h 917907"/>
                <a:gd name="connsiteX1" fmla="*/ 311103 w 1121389"/>
                <a:gd name="connsiteY1" fmla="*/ 312660 h 917907"/>
                <a:gd name="connsiteX2" fmla="*/ 1121387 w 1121389"/>
                <a:gd name="connsiteY2" fmla="*/ 34895 h 917907"/>
                <a:gd name="connsiteX0" fmla="*/ 19035 w 1121389"/>
                <a:gd name="connsiteY0" fmla="*/ 883013 h 883012"/>
                <a:gd name="connsiteX1" fmla="*/ 311103 w 1121389"/>
                <a:gd name="connsiteY1" fmla="*/ 277765 h 883012"/>
                <a:gd name="connsiteX2" fmla="*/ 1121387 w 1121389"/>
                <a:gd name="connsiteY2" fmla="*/ 0 h 883012"/>
                <a:gd name="connsiteX0" fmla="*/ 1 w 1102355"/>
                <a:gd name="connsiteY0" fmla="*/ 883013 h 883012"/>
                <a:gd name="connsiteX1" fmla="*/ 292069 w 1102355"/>
                <a:gd name="connsiteY1" fmla="*/ 277765 h 883012"/>
                <a:gd name="connsiteX2" fmla="*/ 1102353 w 1102355"/>
                <a:gd name="connsiteY2" fmla="*/ 0 h 883012"/>
                <a:gd name="connsiteX0" fmla="*/ 1 w 1102355"/>
                <a:gd name="connsiteY0" fmla="*/ 883013 h 883012"/>
                <a:gd name="connsiteX1" fmla="*/ 336155 w 1102355"/>
                <a:gd name="connsiteY1" fmla="*/ 307135 h 883012"/>
                <a:gd name="connsiteX2" fmla="*/ 1102353 w 1102355"/>
                <a:gd name="connsiteY2" fmla="*/ 0 h 883012"/>
                <a:gd name="connsiteX0" fmla="*/ 1 w 1102355"/>
                <a:gd name="connsiteY0" fmla="*/ 885761 h 885760"/>
                <a:gd name="connsiteX1" fmla="*/ 336155 w 1102355"/>
                <a:gd name="connsiteY1" fmla="*/ 309883 h 885760"/>
                <a:gd name="connsiteX2" fmla="*/ 1102353 w 1102355"/>
                <a:gd name="connsiteY2" fmla="*/ 2748 h 885760"/>
                <a:gd name="connsiteX0" fmla="*/ 1 w 1221325"/>
                <a:gd name="connsiteY0" fmla="*/ 893902 h 893901"/>
                <a:gd name="connsiteX1" fmla="*/ 336155 w 1221325"/>
                <a:gd name="connsiteY1" fmla="*/ 318024 h 893901"/>
                <a:gd name="connsiteX2" fmla="*/ 1221323 w 1221325"/>
                <a:gd name="connsiteY2" fmla="*/ 2642 h 893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1325" h="893901">
                  <a:moveTo>
                    <a:pt x="1" y="893902"/>
                  </a:moveTo>
                  <a:cubicBezTo>
                    <a:pt x="36870" y="673457"/>
                    <a:pt x="142152" y="474913"/>
                    <a:pt x="336155" y="318024"/>
                  </a:cubicBezTo>
                  <a:cubicBezTo>
                    <a:pt x="530158" y="161135"/>
                    <a:pt x="980083" y="-24372"/>
                    <a:pt x="1221323" y="2642"/>
                  </a:cubicBezTo>
                </a:path>
              </a:pathLst>
            </a:custGeom>
            <a:noFill/>
            <a:ln w="38100" cap="flat" cmpd="sng" algn="ctr">
              <a:solidFill>
                <a:srgbClr val="00CC99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256" name="Freeform 255"/>
            <p:cNvSpPr/>
            <p:nvPr/>
          </p:nvSpPr>
          <p:spPr bwMode="auto">
            <a:xfrm rot="15985676">
              <a:off x="325222" y="5064325"/>
              <a:ext cx="593131" cy="510609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65617 h 1165617"/>
                <a:gd name="connsiteX1" fmla="*/ 560493 w 1513553"/>
                <a:gd name="connsiteY1" fmla="*/ 145549 h 1165617"/>
                <a:gd name="connsiteX2" fmla="*/ 1513553 w 1513553"/>
                <a:gd name="connsiteY2" fmla="*/ 112853 h 1165617"/>
                <a:gd name="connsiteX0" fmla="*/ 0 w 1144130"/>
                <a:gd name="connsiteY0" fmla="*/ 1146375 h 1146375"/>
                <a:gd name="connsiteX1" fmla="*/ 560493 w 1144130"/>
                <a:gd name="connsiteY1" fmla="*/ 126307 h 1146375"/>
                <a:gd name="connsiteX2" fmla="*/ 1144131 w 1144130"/>
                <a:gd name="connsiteY2" fmla="*/ 126267 h 1146375"/>
                <a:gd name="connsiteX0" fmla="*/ 0 w 1144132"/>
                <a:gd name="connsiteY0" fmla="*/ 1080349 h 1080349"/>
                <a:gd name="connsiteX1" fmla="*/ 473790 w 1144132"/>
                <a:gd name="connsiteY1" fmla="*/ 278032 h 1080349"/>
                <a:gd name="connsiteX2" fmla="*/ 1144131 w 1144132"/>
                <a:gd name="connsiteY2" fmla="*/ 60241 h 1080349"/>
                <a:gd name="connsiteX0" fmla="*/ 0 w 1144130"/>
                <a:gd name="connsiteY0" fmla="*/ 1024993 h 1024993"/>
                <a:gd name="connsiteX1" fmla="*/ 473790 w 1144130"/>
                <a:gd name="connsiteY1" fmla="*/ 222676 h 1024993"/>
                <a:gd name="connsiteX2" fmla="*/ 1144131 w 1144130"/>
                <a:gd name="connsiteY2" fmla="*/ 4885 h 102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4130" h="1024993">
                  <a:moveTo>
                    <a:pt x="0" y="1024993"/>
                  </a:moveTo>
                  <a:cubicBezTo>
                    <a:pt x="55742" y="640421"/>
                    <a:pt x="283102" y="392694"/>
                    <a:pt x="473790" y="222676"/>
                  </a:cubicBezTo>
                  <a:cubicBezTo>
                    <a:pt x="664479" y="52658"/>
                    <a:pt x="867400" y="-20420"/>
                    <a:pt x="1144131" y="4885"/>
                  </a:cubicBezTo>
                </a:path>
              </a:pathLst>
            </a:custGeom>
            <a:noFill/>
            <a:ln w="38100" cap="flat" cmpd="sng" algn="ctr">
              <a:solidFill>
                <a:srgbClr val="00CC99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257" name="Freeform 256"/>
            <p:cNvSpPr/>
            <p:nvPr/>
          </p:nvSpPr>
          <p:spPr bwMode="auto">
            <a:xfrm rot="3623998">
              <a:off x="724939" y="4158473"/>
              <a:ext cx="1043172" cy="858511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91105 h 1191105"/>
                <a:gd name="connsiteX1" fmla="*/ 679770 w 1513553"/>
                <a:gd name="connsiteY1" fmla="*/ 85241 h 1191105"/>
                <a:gd name="connsiteX2" fmla="*/ 1513553 w 1513553"/>
                <a:gd name="connsiteY2" fmla="*/ 138341 h 1191105"/>
                <a:gd name="connsiteX0" fmla="*/ 0 w 1513553"/>
                <a:gd name="connsiteY0" fmla="*/ 1150915 h 1150915"/>
                <a:gd name="connsiteX1" fmla="*/ 622289 w 1513553"/>
                <a:gd name="connsiteY1" fmla="*/ 128794 h 1150915"/>
                <a:gd name="connsiteX2" fmla="*/ 1513553 w 1513553"/>
                <a:gd name="connsiteY2" fmla="*/ 98151 h 1150915"/>
                <a:gd name="connsiteX0" fmla="*/ 0 w 1513553"/>
                <a:gd name="connsiteY0" fmla="*/ 1144674 h 1144674"/>
                <a:gd name="connsiteX1" fmla="*/ 629505 w 1513553"/>
                <a:gd name="connsiteY1" fmla="*/ 139856 h 1144674"/>
                <a:gd name="connsiteX2" fmla="*/ 1513553 w 1513553"/>
                <a:gd name="connsiteY2" fmla="*/ 91910 h 1144674"/>
                <a:gd name="connsiteX0" fmla="*/ 0 w 1513553"/>
                <a:gd name="connsiteY0" fmla="*/ 1157984 h 1157984"/>
                <a:gd name="connsiteX1" fmla="*/ 629505 w 1513553"/>
                <a:gd name="connsiteY1" fmla="*/ 153166 h 1157984"/>
                <a:gd name="connsiteX2" fmla="*/ 1513553 w 1513553"/>
                <a:gd name="connsiteY2" fmla="*/ 105220 h 1157984"/>
                <a:gd name="connsiteX0" fmla="*/ 0 w 1513553"/>
                <a:gd name="connsiteY0" fmla="*/ 1103721 h 1103721"/>
                <a:gd name="connsiteX1" fmla="*/ 576790 w 1513553"/>
                <a:gd name="connsiteY1" fmla="*/ 337247 h 1103721"/>
                <a:gd name="connsiteX2" fmla="*/ 1513553 w 1513553"/>
                <a:gd name="connsiteY2" fmla="*/ 50957 h 1103721"/>
                <a:gd name="connsiteX0" fmla="*/ 0 w 1513553"/>
                <a:gd name="connsiteY0" fmla="*/ 1103721 h 1103721"/>
                <a:gd name="connsiteX1" fmla="*/ 576790 w 1513553"/>
                <a:gd name="connsiteY1" fmla="*/ 337247 h 1103721"/>
                <a:gd name="connsiteX2" fmla="*/ 1513553 w 1513553"/>
                <a:gd name="connsiteY2" fmla="*/ 50957 h 1103721"/>
                <a:gd name="connsiteX0" fmla="*/ 0 w 1513553"/>
                <a:gd name="connsiteY0" fmla="*/ 1114900 h 1114900"/>
                <a:gd name="connsiteX1" fmla="*/ 666264 w 1513553"/>
                <a:gd name="connsiteY1" fmla="*/ 270088 h 1114900"/>
                <a:gd name="connsiteX2" fmla="*/ 1513553 w 1513553"/>
                <a:gd name="connsiteY2" fmla="*/ 62136 h 1114900"/>
                <a:gd name="connsiteX0" fmla="*/ 0 w 1499601"/>
                <a:gd name="connsiteY0" fmla="*/ 1135656 h 1135656"/>
                <a:gd name="connsiteX1" fmla="*/ 666264 w 1499601"/>
                <a:gd name="connsiteY1" fmla="*/ 290844 h 1135656"/>
                <a:gd name="connsiteX2" fmla="*/ 1499601 w 1499601"/>
                <a:gd name="connsiteY2" fmla="*/ 58148 h 1135656"/>
                <a:gd name="connsiteX0" fmla="*/ 0 w 1499601"/>
                <a:gd name="connsiteY0" fmla="*/ 1077508 h 1077508"/>
                <a:gd name="connsiteX1" fmla="*/ 666264 w 1499601"/>
                <a:gd name="connsiteY1" fmla="*/ 232696 h 1077508"/>
                <a:gd name="connsiteX2" fmla="*/ 1499601 w 1499601"/>
                <a:gd name="connsiteY2" fmla="*/ 0 h 1077508"/>
                <a:gd name="connsiteX0" fmla="*/ 0 w 1533269"/>
                <a:gd name="connsiteY0" fmla="*/ 1078197 h 1078197"/>
                <a:gd name="connsiteX1" fmla="*/ 666264 w 1533269"/>
                <a:gd name="connsiteY1" fmla="*/ 233385 h 1078197"/>
                <a:gd name="connsiteX2" fmla="*/ 1533268 w 1533269"/>
                <a:gd name="connsiteY2" fmla="*/ 0 h 1078197"/>
                <a:gd name="connsiteX0" fmla="*/ 0 w 1541825"/>
                <a:gd name="connsiteY0" fmla="*/ 1091152 h 1091152"/>
                <a:gd name="connsiteX1" fmla="*/ 666264 w 1541825"/>
                <a:gd name="connsiteY1" fmla="*/ 246340 h 1091152"/>
                <a:gd name="connsiteX2" fmla="*/ 1541825 w 1541825"/>
                <a:gd name="connsiteY2" fmla="*/ 0 h 109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1825" h="1091152">
                  <a:moveTo>
                    <a:pt x="0" y="1091152"/>
                  </a:moveTo>
                  <a:cubicBezTo>
                    <a:pt x="177548" y="732987"/>
                    <a:pt x="402191" y="418087"/>
                    <a:pt x="666264" y="246340"/>
                  </a:cubicBezTo>
                  <a:cubicBezTo>
                    <a:pt x="930337" y="74593"/>
                    <a:pt x="1334063" y="11175"/>
                    <a:pt x="1541825" y="0"/>
                  </a:cubicBezTo>
                </a:path>
              </a:pathLst>
            </a:custGeom>
            <a:noFill/>
            <a:ln w="38100" cap="flat" cmpd="sng" algn="ctr">
              <a:solidFill>
                <a:srgbClr val="00CC99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258" name="Freeform 257"/>
            <p:cNvSpPr/>
            <p:nvPr/>
          </p:nvSpPr>
          <p:spPr bwMode="auto">
            <a:xfrm rot="20825394">
              <a:off x="300264" y="4415052"/>
              <a:ext cx="376817" cy="521196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65617 h 1165617"/>
                <a:gd name="connsiteX1" fmla="*/ 560493 w 1513553"/>
                <a:gd name="connsiteY1" fmla="*/ 145549 h 1165617"/>
                <a:gd name="connsiteX2" fmla="*/ 1513553 w 1513553"/>
                <a:gd name="connsiteY2" fmla="*/ 112853 h 1165617"/>
                <a:gd name="connsiteX0" fmla="*/ 0 w 1144130"/>
                <a:gd name="connsiteY0" fmla="*/ 1146375 h 1146375"/>
                <a:gd name="connsiteX1" fmla="*/ 560493 w 1144130"/>
                <a:gd name="connsiteY1" fmla="*/ 126307 h 1146375"/>
                <a:gd name="connsiteX2" fmla="*/ 1144131 w 1144130"/>
                <a:gd name="connsiteY2" fmla="*/ 126267 h 1146375"/>
                <a:gd name="connsiteX0" fmla="*/ 0 w 1144132"/>
                <a:gd name="connsiteY0" fmla="*/ 1080349 h 1080349"/>
                <a:gd name="connsiteX1" fmla="*/ 473790 w 1144132"/>
                <a:gd name="connsiteY1" fmla="*/ 278032 h 1080349"/>
                <a:gd name="connsiteX2" fmla="*/ 1144131 w 1144132"/>
                <a:gd name="connsiteY2" fmla="*/ 60241 h 1080349"/>
                <a:gd name="connsiteX0" fmla="*/ 0 w 1144130"/>
                <a:gd name="connsiteY0" fmla="*/ 1024993 h 1024993"/>
                <a:gd name="connsiteX1" fmla="*/ 473790 w 1144130"/>
                <a:gd name="connsiteY1" fmla="*/ 222676 h 1024993"/>
                <a:gd name="connsiteX2" fmla="*/ 1144131 w 1144130"/>
                <a:gd name="connsiteY2" fmla="*/ 4885 h 1024993"/>
                <a:gd name="connsiteX0" fmla="*/ 0 w 1144130"/>
                <a:gd name="connsiteY0" fmla="*/ 1022169 h 1022169"/>
                <a:gd name="connsiteX1" fmla="*/ 277022 w 1144130"/>
                <a:gd name="connsiteY1" fmla="*/ 359676 h 1022169"/>
                <a:gd name="connsiteX2" fmla="*/ 1144131 w 1144130"/>
                <a:gd name="connsiteY2" fmla="*/ 2061 h 1022169"/>
                <a:gd name="connsiteX0" fmla="*/ 0 w 1144130"/>
                <a:gd name="connsiteY0" fmla="*/ 1022331 h 1022331"/>
                <a:gd name="connsiteX1" fmla="*/ 323944 w 1144130"/>
                <a:gd name="connsiteY1" fmla="*/ 342428 h 1022331"/>
                <a:gd name="connsiteX2" fmla="*/ 1144131 w 1144130"/>
                <a:gd name="connsiteY2" fmla="*/ 2223 h 1022331"/>
                <a:gd name="connsiteX0" fmla="*/ 6176 w 1150306"/>
                <a:gd name="connsiteY0" fmla="*/ 1022331 h 1022331"/>
                <a:gd name="connsiteX1" fmla="*/ 330120 w 1150306"/>
                <a:gd name="connsiteY1" fmla="*/ 342428 h 1022331"/>
                <a:gd name="connsiteX2" fmla="*/ 1150307 w 1150306"/>
                <a:gd name="connsiteY2" fmla="*/ 2223 h 1022331"/>
                <a:gd name="connsiteX0" fmla="*/ 6176 w 1150306"/>
                <a:gd name="connsiteY0" fmla="*/ 1020108 h 1020108"/>
                <a:gd name="connsiteX1" fmla="*/ 330120 w 1150306"/>
                <a:gd name="connsiteY1" fmla="*/ 340205 h 1020108"/>
                <a:gd name="connsiteX2" fmla="*/ 1150307 w 1150306"/>
                <a:gd name="connsiteY2" fmla="*/ 0 h 102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06" h="1020108">
                  <a:moveTo>
                    <a:pt x="6176" y="1020108"/>
                  </a:moveTo>
                  <a:cubicBezTo>
                    <a:pt x="-35377" y="795725"/>
                    <a:pt x="139432" y="510223"/>
                    <a:pt x="330120" y="340205"/>
                  </a:cubicBezTo>
                  <a:cubicBezTo>
                    <a:pt x="520809" y="170187"/>
                    <a:pt x="838496" y="72822"/>
                    <a:pt x="1150307" y="0"/>
                  </a:cubicBezTo>
                </a:path>
              </a:pathLst>
            </a:custGeom>
            <a:noFill/>
            <a:ln w="38100" cap="flat" cmpd="sng" algn="ctr">
              <a:solidFill>
                <a:srgbClr val="00CC99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259" name="Freeform 258"/>
            <p:cNvSpPr/>
            <p:nvPr/>
          </p:nvSpPr>
          <p:spPr bwMode="auto">
            <a:xfrm rot="471593">
              <a:off x="-1363890" y="4647100"/>
              <a:ext cx="763743" cy="502610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65617 h 1165617"/>
                <a:gd name="connsiteX1" fmla="*/ 560493 w 1513553"/>
                <a:gd name="connsiteY1" fmla="*/ 145549 h 1165617"/>
                <a:gd name="connsiteX2" fmla="*/ 1513553 w 1513553"/>
                <a:gd name="connsiteY2" fmla="*/ 112853 h 1165617"/>
                <a:gd name="connsiteX0" fmla="*/ 0 w 1144130"/>
                <a:gd name="connsiteY0" fmla="*/ 1146375 h 1146375"/>
                <a:gd name="connsiteX1" fmla="*/ 560493 w 1144130"/>
                <a:gd name="connsiteY1" fmla="*/ 126307 h 1146375"/>
                <a:gd name="connsiteX2" fmla="*/ 1144131 w 1144130"/>
                <a:gd name="connsiteY2" fmla="*/ 126267 h 1146375"/>
                <a:gd name="connsiteX0" fmla="*/ 0 w 1144132"/>
                <a:gd name="connsiteY0" fmla="*/ 1080349 h 1080349"/>
                <a:gd name="connsiteX1" fmla="*/ 473790 w 1144132"/>
                <a:gd name="connsiteY1" fmla="*/ 278032 h 1080349"/>
                <a:gd name="connsiteX2" fmla="*/ 1144131 w 1144132"/>
                <a:gd name="connsiteY2" fmla="*/ 60241 h 1080349"/>
                <a:gd name="connsiteX0" fmla="*/ 0 w 1144130"/>
                <a:gd name="connsiteY0" fmla="*/ 1024993 h 1024993"/>
                <a:gd name="connsiteX1" fmla="*/ 473790 w 1144130"/>
                <a:gd name="connsiteY1" fmla="*/ 222676 h 1024993"/>
                <a:gd name="connsiteX2" fmla="*/ 1144131 w 1144130"/>
                <a:gd name="connsiteY2" fmla="*/ 4885 h 102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4130" h="1024993">
                  <a:moveTo>
                    <a:pt x="0" y="1024993"/>
                  </a:moveTo>
                  <a:cubicBezTo>
                    <a:pt x="55742" y="640421"/>
                    <a:pt x="283102" y="392694"/>
                    <a:pt x="473790" y="222676"/>
                  </a:cubicBezTo>
                  <a:cubicBezTo>
                    <a:pt x="664479" y="52658"/>
                    <a:pt x="867400" y="-20420"/>
                    <a:pt x="1144131" y="4885"/>
                  </a:cubicBezTo>
                </a:path>
              </a:pathLst>
            </a:custGeom>
            <a:noFill/>
            <a:ln w="38100" cap="flat" cmpd="sng" algn="ctr">
              <a:solidFill>
                <a:srgbClr val="00CC99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260" name="Freeform 259"/>
            <p:cNvSpPr/>
            <p:nvPr/>
          </p:nvSpPr>
          <p:spPr bwMode="auto">
            <a:xfrm rot="15985676" flipV="1">
              <a:off x="544710" y="3828303"/>
              <a:ext cx="562190" cy="422876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65617 h 1165617"/>
                <a:gd name="connsiteX1" fmla="*/ 560493 w 1513553"/>
                <a:gd name="connsiteY1" fmla="*/ 145549 h 1165617"/>
                <a:gd name="connsiteX2" fmla="*/ 1513553 w 1513553"/>
                <a:gd name="connsiteY2" fmla="*/ 112853 h 1165617"/>
                <a:gd name="connsiteX0" fmla="*/ 0 w 1144130"/>
                <a:gd name="connsiteY0" fmla="*/ 1146375 h 1146375"/>
                <a:gd name="connsiteX1" fmla="*/ 560493 w 1144130"/>
                <a:gd name="connsiteY1" fmla="*/ 126307 h 1146375"/>
                <a:gd name="connsiteX2" fmla="*/ 1144131 w 1144130"/>
                <a:gd name="connsiteY2" fmla="*/ 126267 h 1146375"/>
                <a:gd name="connsiteX0" fmla="*/ 0 w 1144132"/>
                <a:gd name="connsiteY0" fmla="*/ 1080349 h 1080349"/>
                <a:gd name="connsiteX1" fmla="*/ 473790 w 1144132"/>
                <a:gd name="connsiteY1" fmla="*/ 278032 h 1080349"/>
                <a:gd name="connsiteX2" fmla="*/ 1144131 w 1144132"/>
                <a:gd name="connsiteY2" fmla="*/ 60241 h 1080349"/>
                <a:gd name="connsiteX0" fmla="*/ 0 w 1144130"/>
                <a:gd name="connsiteY0" fmla="*/ 1024993 h 1024993"/>
                <a:gd name="connsiteX1" fmla="*/ 473790 w 1144130"/>
                <a:gd name="connsiteY1" fmla="*/ 222676 h 1024993"/>
                <a:gd name="connsiteX2" fmla="*/ 1144131 w 1144130"/>
                <a:gd name="connsiteY2" fmla="*/ 4885 h 102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4130" h="1024993">
                  <a:moveTo>
                    <a:pt x="0" y="1024993"/>
                  </a:moveTo>
                  <a:cubicBezTo>
                    <a:pt x="55742" y="640421"/>
                    <a:pt x="283102" y="392694"/>
                    <a:pt x="473790" y="222676"/>
                  </a:cubicBezTo>
                  <a:cubicBezTo>
                    <a:pt x="664479" y="52658"/>
                    <a:pt x="867400" y="-20420"/>
                    <a:pt x="1144131" y="4885"/>
                  </a:cubicBezTo>
                </a:path>
              </a:pathLst>
            </a:custGeom>
            <a:noFill/>
            <a:ln w="38100" cap="flat" cmpd="sng" algn="ctr">
              <a:solidFill>
                <a:srgbClr val="00CC99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261" name="Freeform 260"/>
            <p:cNvSpPr/>
            <p:nvPr/>
          </p:nvSpPr>
          <p:spPr bwMode="auto">
            <a:xfrm rot="19743551" flipV="1">
              <a:off x="-507025" y="4381520"/>
              <a:ext cx="1111147" cy="343436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91105 h 1191105"/>
                <a:gd name="connsiteX1" fmla="*/ 679770 w 1513553"/>
                <a:gd name="connsiteY1" fmla="*/ 85241 h 1191105"/>
                <a:gd name="connsiteX2" fmla="*/ 1513553 w 1513553"/>
                <a:gd name="connsiteY2" fmla="*/ 138341 h 1191105"/>
                <a:gd name="connsiteX0" fmla="*/ 0 w 1513553"/>
                <a:gd name="connsiteY0" fmla="*/ 1150915 h 1150915"/>
                <a:gd name="connsiteX1" fmla="*/ 622289 w 1513553"/>
                <a:gd name="connsiteY1" fmla="*/ 128794 h 1150915"/>
                <a:gd name="connsiteX2" fmla="*/ 1513553 w 1513553"/>
                <a:gd name="connsiteY2" fmla="*/ 98151 h 1150915"/>
                <a:gd name="connsiteX0" fmla="*/ 0 w 1513553"/>
                <a:gd name="connsiteY0" fmla="*/ 1144674 h 1144674"/>
                <a:gd name="connsiteX1" fmla="*/ 629505 w 1513553"/>
                <a:gd name="connsiteY1" fmla="*/ 139856 h 1144674"/>
                <a:gd name="connsiteX2" fmla="*/ 1513553 w 1513553"/>
                <a:gd name="connsiteY2" fmla="*/ 91910 h 1144674"/>
                <a:gd name="connsiteX0" fmla="*/ 0 w 1513553"/>
                <a:gd name="connsiteY0" fmla="*/ 1157984 h 1157984"/>
                <a:gd name="connsiteX1" fmla="*/ 629505 w 1513553"/>
                <a:gd name="connsiteY1" fmla="*/ 153166 h 1157984"/>
                <a:gd name="connsiteX2" fmla="*/ 1513553 w 1513553"/>
                <a:gd name="connsiteY2" fmla="*/ 105220 h 1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3553" h="1157984">
                  <a:moveTo>
                    <a:pt x="0" y="1157984"/>
                  </a:moveTo>
                  <a:cubicBezTo>
                    <a:pt x="55742" y="773412"/>
                    <a:pt x="365432" y="324913"/>
                    <a:pt x="629505" y="153166"/>
                  </a:cubicBezTo>
                  <a:cubicBezTo>
                    <a:pt x="893578" y="-18581"/>
                    <a:pt x="1181421" y="-61515"/>
                    <a:pt x="1513553" y="105220"/>
                  </a:cubicBezTo>
                </a:path>
              </a:pathLst>
            </a:custGeom>
            <a:noFill/>
            <a:ln w="38100" cap="flat" cmpd="sng" algn="ctr">
              <a:solidFill>
                <a:srgbClr val="00CC99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</p:grpSp>
      <p:sp>
        <p:nvSpPr>
          <p:cNvPr id="403" name="Oval 402"/>
          <p:cNvSpPr/>
          <p:nvPr/>
        </p:nvSpPr>
        <p:spPr>
          <a:xfrm>
            <a:off x="11972494" y="3770910"/>
            <a:ext cx="84871" cy="84871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rgbClr val="00CC99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231" name="Group 230"/>
          <p:cNvGrpSpPr/>
          <p:nvPr/>
        </p:nvGrpSpPr>
        <p:grpSpPr>
          <a:xfrm>
            <a:off x="1095285" y="2146538"/>
            <a:ext cx="3473692" cy="2738671"/>
            <a:chOff x="2525598" y="4881677"/>
            <a:chExt cx="3473692" cy="2738671"/>
          </a:xfrm>
        </p:grpSpPr>
        <p:sp>
          <p:nvSpPr>
            <p:cNvPr id="232" name="Oval 231"/>
            <p:cNvSpPr/>
            <p:nvPr/>
          </p:nvSpPr>
          <p:spPr>
            <a:xfrm>
              <a:off x="4550570" y="5961282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rgbClr val="00CC99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>
              <a:off x="3405575" y="6309289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rgbClr val="00CC99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3916280" y="5090615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rgbClr val="00CC99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5" name="Oval 234"/>
            <p:cNvSpPr/>
            <p:nvPr/>
          </p:nvSpPr>
          <p:spPr>
            <a:xfrm>
              <a:off x="4288245" y="6600004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rgbClr val="00CC99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6" name="Oval 235"/>
            <p:cNvSpPr/>
            <p:nvPr/>
          </p:nvSpPr>
          <p:spPr>
            <a:xfrm>
              <a:off x="2886991" y="5339309"/>
              <a:ext cx="84871" cy="84871"/>
            </a:xfrm>
            <a:prstGeom prst="ellipse">
              <a:avLst/>
            </a:prstGeom>
            <a:solidFill>
              <a:srgbClr val="00CC99"/>
            </a:solidFill>
            <a:ln w="38100" cap="flat" cmpd="sng" algn="ctr">
              <a:solidFill>
                <a:srgbClr val="00CC99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7" name="Oval 236"/>
            <p:cNvSpPr/>
            <p:nvPr/>
          </p:nvSpPr>
          <p:spPr>
            <a:xfrm>
              <a:off x="4938686" y="5317857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rgbClr val="00CC99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8" name="Oval 237"/>
            <p:cNvSpPr/>
            <p:nvPr/>
          </p:nvSpPr>
          <p:spPr>
            <a:xfrm>
              <a:off x="2525598" y="6691995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rgbClr val="00CC99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2" name="Oval 261"/>
            <p:cNvSpPr/>
            <p:nvPr/>
          </p:nvSpPr>
          <p:spPr>
            <a:xfrm>
              <a:off x="3606103" y="7281809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rgbClr val="00CC99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3" name="Oval 262"/>
            <p:cNvSpPr/>
            <p:nvPr/>
          </p:nvSpPr>
          <p:spPr>
            <a:xfrm>
              <a:off x="4845350" y="7230217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rgbClr val="00CC99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4" name="Oval 263"/>
            <p:cNvSpPr/>
            <p:nvPr/>
          </p:nvSpPr>
          <p:spPr>
            <a:xfrm>
              <a:off x="5775476" y="6891075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rgbClr val="00CC99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5" name="Oval 264"/>
            <p:cNvSpPr/>
            <p:nvPr/>
          </p:nvSpPr>
          <p:spPr>
            <a:xfrm>
              <a:off x="5825048" y="6475573"/>
              <a:ext cx="84871" cy="84871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rgbClr val="00CC99"/>
              </a:solidFill>
              <a:prstDash val="solid"/>
              <a:tailEnd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6" name="Freeform 265"/>
            <p:cNvSpPr/>
            <p:nvPr/>
          </p:nvSpPr>
          <p:spPr bwMode="auto">
            <a:xfrm rot="20015231" flipH="1">
              <a:off x="4088601" y="4881677"/>
              <a:ext cx="781202" cy="682254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65617 h 1165617"/>
                <a:gd name="connsiteX1" fmla="*/ 560493 w 1513553"/>
                <a:gd name="connsiteY1" fmla="*/ 145549 h 1165617"/>
                <a:gd name="connsiteX2" fmla="*/ 1513553 w 1513553"/>
                <a:gd name="connsiteY2" fmla="*/ 112853 h 1165617"/>
                <a:gd name="connsiteX0" fmla="*/ 0 w 1144130"/>
                <a:gd name="connsiteY0" fmla="*/ 1146375 h 1146375"/>
                <a:gd name="connsiteX1" fmla="*/ 560493 w 1144130"/>
                <a:gd name="connsiteY1" fmla="*/ 126307 h 1146375"/>
                <a:gd name="connsiteX2" fmla="*/ 1144131 w 1144130"/>
                <a:gd name="connsiteY2" fmla="*/ 126267 h 1146375"/>
                <a:gd name="connsiteX0" fmla="*/ 0 w 1144132"/>
                <a:gd name="connsiteY0" fmla="*/ 1080349 h 1080349"/>
                <a:gd name="connsiteX1" fmla="*/ 473790 w 1144132"/>
                <a:gd name="connsiteY1" fmla="*/ 278032 h 1080349"/>
                <a:gd name="connsiteX2" fmla="*/ 1144131 w 1144132"/>
                <a:gd name="connsiteY2" fmla="*/ 60241 h 1080349"/>
                <a:gd name="connsiteX0" fmla="*/ 0 w 1144130"/>
                <a:gd name="connsiteY0" fmla="*/ 1024993 h 1024993"/>
                <a:gd name="connsiteX1" fmla="*/ 473790 w 1144130"/>
                <a:gd name="connsiteY1" fmla="*/ 222676 h 1024993"/>
                <a:gd name="connsiteX2" fmla="*/ 1144131 w 1144130"/>
                <a:gd name="connsiteY2" fmla="*/ 4885 h 1024993"/>
                <a:gd name="connsiteX0" fmla="*/ 0 w 1330859"/>
                <a:gd name="connsiteY0" fmla="*/ 980337 h 980337"/>
                <a:gd name="connsiteX1" fmla="*/ 473790 w 1330859"/>
                <a:gd name="connsiteY1" fmla="*/ 178020 h 980337"/>
                <a:gd name="connsiteX2" fmla="*/ 1330859 w 1330859"/>
                <a:gd name="connsiteY2" fmla="*/ 8422 h 980337"/>
                <a:gd name="connsiteX0" fmla="*/ 0 w 1364722"/>
                <a:gd name="connsiteY0" fmla="*/ 936237 h 936237"/>
                <a:gd name="connsiteX1" fmla="*/ 473790 w 1364722"/>
                <a:gd name="connsiteY1" fmla="*/ 133920 h 936237"/>
                <a:gd name="connsiteX2" fmla="*/ 1364723 w 1364722"/>
                <a:gd name="connsiteY2" fmla="*/ 19862 h 936237"/>
                <a:gd name="connsiteX0" fmla="*/ 0 w 1364724"/>
                <a:gd name="connsiteY0" fmla="*/ 1013408 h 1013408"/>
                <a:gd name="connsiteX1" fmla="*/ 473790 w 1364724"/>
                <a:gd name="connsiteY1" fmla="*/ 211091 h 1013408"/>
                <a:gd name="connsiteX2" fmla="*/ 1364723 w 1364724"/>
                <a:gd name="connsiteY2" fmla="*/ 97033 h 1013408"/>
                <a:gd name="connsiteX0" fmla="*/ 0 w 1364722"/>
                <a:gd name="connsiteY0" fmla="*/ 975307 h 975307"/>
                <a:gd name="connsiteX1" fmla="*/ 219338 w 1364722"/>
                <a:gd name="connsiteY1" fmla="*/ 386933 h 975307"/>
                <a:gd name="connsiteX2" fmla="*/ 1364723 w 1364722"/>
                <a:gd name="connsiteY2" fmla="*/ 58932 h 975307"/>
                <a:gd name="connsiteX0" fmla="*/ -1 w 1415394"/>
                <a:gd name="connsiteY0" fmla="*/ 958052 h 958052"/>
                <a:gd name="connsiteX1" fmla="*/ 270008 w 1415394"/>
                <a:gd name="connsiteY1" fmla="*/ 386933 h 958052"/>
                <a:gd name="connsiteX2" fmla="*/ 1415393 w 1415394"/>
                <a:gd name="connsiteY2" fmla="*/ 58932 h 958052"/>
                <a:gd name="connsiteX0" fmla="*/ 1615 w 1417008"/>
                <a:gd name="connsiteY0" fmla="*/ 958052 h 958052"/>
                <a:gd name="connsiteX1" fmla="*/ 271624 w 1417008"/>
                <a:gd name="connsiteY1" fmla="*/ 386933 h 958052"/>
                <a:gd name="connsiteX2" fmla="*/ 1417009 w 1417008"/>
                <a:gd name="connsiteY2" fmla="*/ 58932 h 958052"/>
                <a:gd name="connsiteX0" fmla="*/ 1615 w 1417010"/>
                <a:gd name="connsiteY0" fmla="*/ 899120 h 899120"/>
                <a:gd name="connsiteX1" fmla="*/ 271624 w 1417010"/>
                <a:gd name="connsiteY1" fmla="*/ 328001 h 899120"/>
                <a:gd name="connsiteX2" fmla="*/ 1417009 w 1417010"/>
                <a:gd name="connsiteY2" fmla="*/ 0 h 899120"/>
                <a:gd name="connsiteX0" fmla="*/ 1615 w 1417008"/>
                <a:gd name="connsiteY0" fmla="*/ 906252 h 906252"/>
                <a:gd name="connsiteX1" fmla="*/ 271624 w 1417008"/>
                <a:gd name="connsiteY1" fmla="*/ 335133 h 906252"/>
                <a:gd name="connsiteX2" fmla="*/ 1417009 w 1417008"/>
                <a:gd name="connsiteY2" fmla="*/ 7132 h 906252"/>
                <a:gd name="connsiteX0" fmla="*/ 1144 w 1416538"/>
                <a:gd name="connsiteY0" fmla="*/ 906330 h 906330"/>
                <a:gd name="connsiteX1" fmla="*/ 317996 w 1416538"/>
                <a:gd name="connsiteY1" fmla="*/ 332442 h 906330"/>
                <a:gd name="connsiteX2" fmla="*/ 1416538 w 1416538"/>
                <a:gd name="connsiteY2" fmla="*/ 7210 h 90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6538" h="906330">
                  <a:moveTo>
                    <a:pt x="1144" y="906330"/>
                  </a:moveTo>
                  <a:cubicBezTo>
                    <a:pt x="-14233" y="761790"/>
                    <a:pt x="127308" y="502460"/>
                    <a:pt x="317996" y="332442"/>
                  </a:cubicBezTo>
                  <a:cubicBezTo>
                    <a:pt x="508685" y="162424"/>
                    <a:pt x="1004152" y="-41045"/>
                    <a:pt x="1416538" y="7210"/>
                  </a:cubicBezTo>
                </a:path>
              </a:pathLst>
            </a:custGeom>
            <a:noFill/>
            <a:ln w="38100" cap="flat" cmpd="sng" algn="ctr">
              <a:solidFill>
                <a:srgbClr val="00CC99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267" name="Freeform 266"/>
            <p:cNvSpPr/>
            <p:nvPr/>
          </p:nvSpPr>
          <p:spPr bwMode="auto">
            <a:xfrm rot="13714065">
              <a:off x="2540472" y="6820127"/>
              <a:ext cx="1104699" cy="495744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91105 h 1191105"/>
                <a:gd name="connsiteX1" fmla="*/ 679770 w 1513553"/>
                <a:gd name="connsiteY1" fmla="*/ 85241 h 1191105"/>
                <a:gd name="connsiteX2" fmla="*/ 1513553 w 1513553"/>
                <a:gd name="connsiteY2" fmla="*/ 138341 h 1191105"/>
                <a:gd name="connsiteX0" fmla="*/ 0 w 1513553"/>
                <a:gd name="connsiteY0" fmla="*/ 1150915 h 1150915"/>
                <a:gd name="connsiteX1" fmla="*/ 622289 w 1513553"/>
                <a:gd name="connsiteY1" fmla="*/ 128794 h 1150915"/>
                <a:gd name="connsiteX2" fmla="*/ 1513553 w 1513553"/>
                <a:gd name="connsiteY2" fmla="*/ 98151 h 1150915"/>
                <a:gd name="connsiteX0" fmla="*/ 0 w 1513553"/>
                <a:gd name="connsiteY0" fmla="*/ 1144674 h 1144674"/>
                <a:gd name="connsiteX1" fmla="*/ 629505 w 1513553"/>
                <a:gd name="connsiteY1" fmla="*/ 139856 h 1144674"/>
                <a:gd name="connsiteX2" fmla="*/ 1513553 w 1513553"/>
                <a:gd name="connsiteY2" fmla="*/ 91910 h 1144674"/>
                <a:gd name="connsiteX0" fmla="*/ 0 w 1513553"/>
                <a:gd name="connsiteY0" fmla="*/ 1157984 h 1157984"/>
                <a:gd name="connsiteX1" fmla="*/ 629505 w 1513553"/>
                <a:gd name="connsiteY1" fmla="*/ 153166 h 1157984"/>
                <a:gd name="connsiteX2" fmla="*/ 1513553 w 1513553"/>
                <a:gd name="connsiteY2" fmla="*/ 105220 h 1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3553" h="1157984">
                  <a:moveTo>
                    <a:pt x="0" y="1157984"/>
                  </a:moveTo>
                  <a:cubicBezTo>
                    <a:pt x="55742" y="773412"/>
                    <a:pt x="365432" y="324913"/>
                    <a:pt x="629505" y="153166"/>
                  </a:cubicBezTo>
                  <a:cubicBezTo>
                    <a:pt x="893578" y="-18581"/>
                    <a:pt x="1181421" y="-61515"/>
                    <a:pt x="1513553" y="105220"/>
                  </a:cubicBezTo>
                </a:path>
              </a:pathLst>
            </a:custGeom>
            <a:noFill/>
            <a:ln w="38100" cap="flat" cmpd="sng" algn="ctr">
              <a:solidFill>
                <a:srgbClr val="00CC99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268" name="Freeform 267"/>
            <p:cNvSpPr/>
            <p:nvPr/>
          </p:nvSpPr>
          <p:spPr bwMode="auto">
            <a:xfrm rot="11674894">
              <a:off x="4969467" y="6843355"/>
              <a:ext cx="798345" cy="533436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65617 h 1165617"/>
                <a:gd name="connsiteX1" fmla="*/ 560493 w 1513553"/>
                <a:gd name="connsiteY1" fmla="*/ 145549 h 1165617"/>
                <a:gd name="connsiteX2" fmla="*/ 1513553 w 1513553"/>
                <a:gd name="connsiteY2" fmla="*/ 112853 h 1165617"/>
                <a:gd name="connsiteX0" fmla="*/ 0 w 1144130"/>
                <a:gd name="connsiteY0" fmla="*/ 1146375 h 1146375"/>
                <a:gd name="connsiteX1" fmla="*/ 560493 w 1144130"/>
                <a:gd name="connsiteY1" fmla="*/ 126307 h 1146375"/>
                <a:gd name="connsiteX2" fmla="*/ 1144131 w 1144130"/>
                <a:gd name="connsiteY2" fmla="*/ 126267 h 1146375"/>
                <a:gd name="connsiteX0" fmla="*/ 0 w 1144132"/>
                <a:gd name="connsiteY0" fmla="*/ 1080349 h 1080349"/>
                <a:gd name="connsiteX1" fmla="*/ 473790 w 1144132"/>
                <a:gd name="connsiteY1" fmla="*/ 278032 h 1080349"/>
                <a:gd name="connsiteX2" fmla="*/ 1144131 w 1144132"/>
                <a:gd name="connsiteY2" fmla="*/ 60241 h 1080349"/>
                <a:gd name="connsiteX0" fmla="*/ 0 w 1144130"/>
                <a:gd name="connsiteY0" fmla="*/ 1024993 h 1024993"/>
                <a:gd name="connsiteX1" fmla="*/ 473790 w 1144130"/>
                <a:gd name="connsiteY1" fmla="*/ 222676 h 1024993"/>
                <a:gd name="connsiteX2" fmla="*/ 1144131 w 1144130"/>
                <a:gd name="connsiteY2" fmla="*/ 4885 h 1024993"/>
                <a:gd name="connsiteX0" fmla="*/ 0 w 1176246"/>
                <a:gd name="connsiteY0" fmla="*/ 1035542 h 1035542"/>
                <a:gd name="connsiteX1" fmla="*/ 473790 w 1176246"/>
                <a:gd name="connsiteY1" fmla="*/ 233225 h 1035542"/>
                <a:gd name="connsiteX2" fmla="*/ 1176246 w 1176246"/>
                <a:gd name="connsiteY2" fmla="*/ 4427 h 103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6246" h="1035542">
                  <a:moveTo>
                    <a:pt x="0" y="1035542"/>
                  </a:moveTo>
                  <a:cubicBezTo>
                    <a:pt x="55742" y="650970"/>
                    <a:pt x="283102" y="403243"/>
                    <a:pt x="473790" y="233225"/>
                  </a:cubicBezTo>
                  <a:cubicBezTo>
                    <a:pt x="664479" y="63207"/>
                    <a:pt x="899515" y="-20878"/>
                    <a:pt x="1176246" y="4427"/>
                  </a:cubicBezTo>
                </a:path>
              </a:pathLst>
            </a:custGeom>
            <a:noFill/>
            <a:ln w="38100" cap="flat" cmpd="sng" algn="ctr">
              <a:solidFill>
                <a:srgbClr val="00CC99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269" name="Freeform 268"/>
            <p:cNvSpPr/>
            <p:nvPr/>
          </p:nvSpPr>
          <p:spPr bwMode="auto">
            <a:xfrm rot="8399485">
              <a:off x="5700916" y="6595547"/>
              <a:ext cx="298374" cy="273971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65617 h 1165617"/>
                <a:gd name="connsiteX1" fmla="*/ 560493 w 1513553"/>
                <a:gd name="connsiteY1" fmla="*/ 145549 h 1165617"/>
                <a:gd name="connsiteX2" fmla="*/ 1513553 w 1513553"/>
                <a:gd name="connsiteY2" fmla="*/ 112853 h 1165617"/>
                <a:gd name="connsiteX0" fmla="*/ 0 w 1144130"/>
                <a:gd name="connsiteY0" fmla="*/ 1146375 h 1146375"/>
                <a:gd name="connsiteX1" fmla="*/ 560493 w 1144130"/>
                <a:gd name="connsiteY1" fmla="*/ 126307 h 1146375"/>
                <a:gd name="connsiteX2" fmla="*/ 1144131 w 1144130"/>
                <a:gd name="connsiteY2" fmla="*/ 126267 h 1146375"/>
                <a:gd name="connsiteX0" fmla="*/ 0 w 1144132"/>
                <a:gd name="connsiteY0" fmla="*/ 1080349 h 1080349"/>
                <a:gd name="connsiteX1" fmla="*/ 473790 w 1144132"/>
                <a:gd name="connsiteY1" fmla="*/ 278032 h 1080349"/>
                <a:gd name="connsiteX2" fmla="*/ 1144131 w 1144132"/>
                <a:gd name="connsiteY2" fmla="*/ 60241 h 1080349"/>
                <a:gd name="connsiteX0" fmla="*/ 0 w 1144130"/>
                <a:gd name="connsiteY0" fmla="*/ 1024993 h 1024993"/>
                <a:gd name="connsiteX1" fmla="*/ 473790 w 1144130"/>
                <a:gd name="connsiteY1" fmla="*/ 222676 h 1024993"/>
                <a:gd name="connsiteX2" fmla="*/ 1144131 w 1144130"/>
                <a:gd name="connsiteY2" fmla="*/ 4885 h 1024993"/>
                <a:gd name="connsiteX0" fmla="*/ 0 w 1144130"/>
                <a:gd name="connsiteY0" fmla="*/ 1022169 h 1022169"/>
                <a:gd name="connsiteX1" fmla="*/ 277022 w 1144130"/>
                <a:gd name="connsiteY1" fmla="*/ 359676 h 1022169"/>
                <a:gd name="connsiteX2" fmla="*/ 1144131 w 1144130"/>
                <a:gd name="connsiteY2" fmla="*/ 2061 h 1022169"/>
                <a:gd name="connsiteX0" fmla="*/ 0 w 1144130"/>
                <a:gd name="connsiteY0" fmla="*/ 1022331 h 1022331"/>
                <a:gd name="connsiteX1" fmla="*/ 323944 w 1144130"/>
                <a:gd name="connsiteY1" fmla="*/ 342428 h 1022331"/>
                <a:gd name="connsiteX2" fmla="*/ 1144131 w 1144130"/>
                <a:gd name="connsiteY2" fmla="*/ 2223 h 1022331"/>
                <a:gd name="connsiteX0" fmla="*/ 0 w 1144130"/>
                <a:gd name="connsiteY0" fmla="*/ 1023806 h 1023806"/>
                <a:gd name="connsiteX1" fmla="*/ 190747 w 1144130"/>
                <a:gd name="connsiteY1" fmla="*/ 255165 h 1023806"/>
                <a:gd name="connsiteX2" fmla="*/ 1144131 w 1144130"/>
                <a:gd name="connsiteY2" fmla="*/ 3698 h 1023806"/>
                <a:gd name="connsiteX0" fmla="*/ 1 w 1164020"/>
                <a:gd name="connsiteY0" fmla="*/ 944714 h 944716"/>
                <a:gd name="connsiteX1" fmla="*/ 210637 w 1164020"/>
                <a:gd name="connsiteY1" fmla="*/ 254849 h 944716"/>
                <a:gd name="connsiteX2" fmla="*/ 1164021 w 1164020"/>
                <a:gd name="connsiteY2" fmla="*/ 3382 h 944716"/>
                <a:gd name="connsiteX0" fmla="*/ 27476 w 1191495"/>
                <a:gd name="connsiteY0" fmla="*/ 944714 h 944713"/>
                <a:gd name="connsiteX1" fmla="*/ 238112 w 1191495"/>
                <a:gd name="connsiteY1" fmla="*/ 254849 h 944713"/>
                <a:gd name="connsiteX2" fmla="*/ 1191496 w 1191495"/>
                <a:gd name="connsiteY2" fmla="*/ 3382 h 944713"/>
                <a:gd name="connsiteX0" fmla="*/ 27476 w 1191495"/>
                <a:gd name="connsiteY0" fmla="*/ 978954 h 978953"/>
                <a:gd name="connsiteX1" fmla="*/ 238112 w 1191495"/>
                <a:gd name="connsiteY1" fmla="*/ 289089 h 978953"/>
                <a:gd name="connsiteX2" fmla="*/ 1191496 w 1191495"/>
                <a:gd name="connsiteY2" fmla="*/ 37622 h 978953"/>
                <a:gd name="connsiteX0" fmla="*/ 18901 w 1182920"/>
                <a:gd name="connsiteY0" fmla="*/ 986824 h 986823"/>
                <a:gd name="connsiteX1" fmla="*/ 312782 w 1182920"/>
                <a:gd name="connsiteY1" fmla="*/ 237750 h 986823"/>
                <a:gd name="connsiteX2" fmla="*/ 1182921 w 1182920"/>
                <a:gd name="connsiteY2" fmla="*/ 45492 h 986823"/>
                <a:gd name="connsiteX0" fmla="*/ 22376 w 1186395"/>
                <a:gd name="connsiteY0" fmla="*/ 981411 h 981410"/>
                <a:gd name="connsiteX1" fmla="*/ 275612 w 1186395"/>
                <a:gd name="connsiteY1" fmla="*/ 270776 h 981410"/>
                <a:gd name="connsiteX2" fmla="*/ 1186396 w 1186395"/>
                <a:gd name="connsiteY2" fmla="*/ 40079 h 981410"/>
                <a:gd name="connsiteX0" fmla="*/ 19035 w 1183054"/>
                <a:gd name="connsiteY0" fmla="*/ 971342 h 971341"/>
                <a:gd name="connsiteX1" fmla="*/ 311103 w 1183054"/>
                <a:gd name="connsiteY1" fmla="*/ 366094 h 971341"/>
                <a:gd name="connsiteX2" fmla="*/ 1183055 w 1183054"/>
                <a:gd name="connsiteY2" fmla="*/ 30010 h 971341"/>
                <a:gd name="connsiteX0" fmla="*/ 19035 w 1121389"/>
                <a:gd name="connsiteY0" fmla="*/ 917908 h 917907"/>
                <a:gd name="connsiteX1" fmla="*/ 311103 w 1121389"/>
                <a:gd name="connsiteY1" fmla="*/ 312660 h 917907"/>
                <a:gd name="connsiteX2" fmla="*/ 1121387 w 1121389"/>
                <a:gd name="connsiteY2" fmla="*/ 34895 h 917907"/>
                <a:gd name="connsiteX0" fmla="*/ 19035 w 1121389"/>
                <a:gd name="connsiteY0" fmla="*/ 883013 h 883012"/>
                <a:gd name="connsiteX1" fmla="*/ 311103 w 1121389"/>
                <a:gd name="connsiteY1" fmla="*/ 277765 h 883012"/>
                <a:gd name="connsiteX2" fmla="*/ 1121387 w 1121389"/>
                <a:gd name="connsiteY2" fmla="*/ 0 h 883012"/>
                <a:gd name="connsiteX0" fmla="*/ 1 w 1102355"/>
                <a:gd name="connsiteY0" fmla="*/ 883013 h 883012"/>
                <a:gd name="connsiteX1" fmla="*/ 292069 w 1102355"/>
                <a:gd name="connsiteY1" fmla="*/ 277765 h 883012"/>
                <a:gd name="connsiteX2" fmla="*/ 1102353 w 1102355"/>
                <a:gd name="connsiteY2" fmla="*/ 0 h 883012"/>
                <a:gd name="connsiteX0" fmla="*/ 1 w 1102355"/>
                <a:gd name="connsiteY0" fmla="*/ 883013 h 883012"/>
                <a:gd name="connsiteX1" fmla="*/ 336155 w 1102355"/>
                <a:gd name="connsiteY1" fmla="*/ 307135 h 883012"/>
                <a:gd name="connsiteX2" fmla="*/ 1102353 w 1102355"/>
                <a:gd name="connsiteY2" fmla="*/ 0 h 883012"/>
                <a:gd name="connsiteX0" fmla="*/ 1 w 1102355"/>
                <a:gd name="connsiteY0" fmla="*/ 883013 h 883012"/>
                <a:gd name="connsiteX1" fmla="*/ 241898 w 1102355"/>
                <a:gd name="connsiteY1" fmla="*/ 203988 h 883012"/>
                <a:gd name="connsiteX2" fmla="*/ 1102353 w 1102355"/>
                <a:gd name="connsiteY2" fmla="*/ 0 h 883012"/>
                <a:gd name="connsiteX0" fmla="*/ 1 w 1102355"/>
                <a:gd name="connsiteY0" fmla="*/ 883013 h 883012"/>
                <a:gd name="connsiteX1" fmla="*/ 241898 w 1102355"/>
                <a:gd name="connsiteY1" fmla="*/ 203988 h 883012"/>
                <a:gd name="connsiteX2" fmla="*/ 1102353 w 1102355"/>
                <a:gd name="connsiteY2" fmla="*/ 0 h 883012"/>
                <a:gd name="connsiteX0" fmla="*/ 1 w 1194758"/>
                <a:gd name="connsiteY0" fmla="*/ 922323 h 922322"/>
                <a:gd name="connsiteX1" fmla="*/ 241898 w 1194758"/>
                <a:gd name="connsiteY1" fmla="*/ 243298 h 922322"/>
                <a:gd name="connsiteX2" fmla="*/ 1194757 w 1194758"/>
                <a:gd name="connsiteY2" fmla="*/ 0 h 922322"/>
                <a:gd name="connsiteX0" fmla="*/ 1 w 1289556"/>
                <a:gd name="connsiteY0" fmla="*/ 939863 h 939862"/>
                <a:gd name="connsiteX1" fmla="*/ 241898 w 1289556"/>
                <a:gd name="connsiteY1" fmla="*/ 260838 h 939862"/>
                <a:gd name="connsiteX2" fmla="*/ 1289555 w 1289556"/>
                <a:gd name="connsiteY2" fmla="*/ 1 h 939862"/>
                <a:gd name="connsiteX0" fmla="*/ 1 w 1289556"/>
                <a:gd name="connsiteY0" fmla="*/ 939863 h 939862"/>
                <a:gd name="connsiteX1" fmla="*/ 328975 w 1289556"/>
                <a:gd name="connsiteY1" fmla="*/ 298675 h 939862"/>
                <a:gd name="connsiteX2" fmla="*/ 1289555 w 1289556"/>
                <a:gd name="connsiteY2" fmla="*/ 1 h 939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9556" h="939862">
                  <a:moveTo>
                    <a:pt x="1" y="939863"/>
                  </a:moveTo>
                  <a:cubicBezTo>
                    <a:pt x="36870" y="719418"/>
                    <a:pt x="134972" y="455564"/>
                    <a:pt x="328975" y="298675"/>
                  </a:cubicBezTo>
                  <a:cubicBezTo>
                    <a:pt x="707786" y="63160"/>
                    <a:pt x="913864" y="58425"/>
                    <a:pt x="1289555" y="1"/>
                  </a:cubicBezTo>
                </a:path>
              </a:pathLst>
            </a:custGeom>
            <a:noFill/>
            <a:ln w="38100" cap="flat" cmpd="sng" algn="ctr">
              <a:solidFill>
                <a:srgbClr val="00CC99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270" name="Freeform 269"/>
            <p:cNvSpPr/>
            <p:nvPr/>
          </p:nvSpPr>
          <p:spPr bwMode="auto">
            <a:xfrm rot="15985676">
              <a:off x="4312081" y="6727618"/>
              <a:ext cx="593131" cy="510609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65617 h 1165617"/>
                <a:gd name="connsiteX1" fmla="*/ 560493 w 1513553"/>
                <a:gd name="connsiteY1" fmla="*/ 145549 h 1165617"/>
                <a:gd name="connsiteX2" fmla="*/ 1513553 w 1513553"/>
                <a:gd name="connsiteY2" fmla="*/ 112853 h 1165617"/>
                <a:gd name="connsiteX0" fmla="*/ 0 w 1144130"/>
                <a:gd name="connsiteY0" fmla="*/ 1146375 h 1146375"/>
                <a:gd name="connsiteX1" fmla="*/ 560493 w 1144130"/>
                <a:gd name="connsiteY1" fmla="*/ 126307 h 1146375"/>
                <a:gd name="connsiteX2" fmla="*/ 1144131 w 1144130"/>
                <a:gd name="connsiteY2" fmla="*/ 126267 h 1146375"/>
                <a:gd name="connsiteX0" fmla="*/ 0 w 1144132"/>
                <a:gd name="connsiteY0" fmla="*/ 1080349 h 1080349"/>
                <a:gd name="connsiteX1" fmla="*/ 473790 w 1144132"/>
                <a:gd name="connsiteY1" fmla="*/ 278032 h 1080349"/>
                <a:gd name="connsiteX2" fmla="*/ 1144131 w 1144132"/>
                <a:gd name="connsiteY2" fmla="*/ 60241 h 1080349"/>
                <a:gd name="connsiteX0" fmla="*/ 0 w 1144130"/>
                <a:gd name="connsiteY0" fmla="*/ 1024993 h 1024993"/>
                <a:gd name="connsiteX1" fmla="*/ 473790 w 1144130"/>
                <a:gd name="connsiteY1" fmla="*/ 222676 h 1024993"/>
                <a:gd name="connsiteX2" fmla="*/ 1144131 w 1144130"/>
                <a:gd name="connsiteY2" fmla="*/ 4885 h 102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4130" h="1024993">
                  <a:moveTo>
                    <a:pt x="0" y="1024993"/>
                  </a:moveTo>
                  <a:cubicBezTo>
                    <a:pt x="55742" y="640421"/>
                    <a:pt x="283102" y="392694"/>
                    <a:pt x="473790" y="222676"/>
                  </a:cubicBezTo>
                  <a:cubicBezTo>
                    <a:pt x="664479" y="52658"/>
                    <a:pt x="867400" y="-20420"/>
                    <a:pt x="1144131" y="4885"/>
                  </a:cubicBezTo>
                </a:path>
              </a:pathLst>
            </a:custGeom>
            <a:noFill/>
            <a:ln w="38100" cap="flat" cmpd="sng" algn="ctr">
              <a:solidFill>
                <a:srgbClr val="00CC99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280" name="Freeform 279"/>
            <p:cNvSpPr/>
            <p:nvPr/>
          </p:nvSpPr>
          <p:spPr bwMode="auto">
            <a:xfrm rot="3623998">
              <a:off x="4709945" y="5824947"/>
              <a:ext cx="1036943" cy="850627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91105 h 1191105"/>
                <a:gd name="connsiteX1" fmla="*/ 679770 w 1513553"/>
                <a:gd name="connsiteY1" fmla="*/ 85241 h 1191105"/>
                <a:gd name="connsiteX2" fmla="*/ 1513553 w 1513553"/>
                <a:gd name="connsiteY2" fmla="*/ 138341 h 1191105"/>
                <a:gd name="connsiteX0" fmla="*/ 0 w 1513553"/>
                <a:gd name="connsiteY0" fmla="*/ 1150915 h 1150915"/>
                <a:gd name="connsiteX1" fmla="*/ 622289 w 1513553"/>
                <a:gd name="connsiteY1" fmla="*/ 128794 h 1150915"/>
                <a:gd name="connsiteX2" fmla="*/ 1513553 w 1513553"/>
                <a:gd name="connsiteY2" fmla="*/ 98151 h 1150915"/>
                <a:gd name="connsiteX0" fmla="*/ 0 w 1513553"/>
                <a:gd name="connsiteY0" fmla="*/ 1144674 h 1144674"/>
                <a:gd name="connsiteX1" fmla="*/ 629505 w 1513553"/>
                <a:gd name="connsiteY1" fmla="*/ 139856 h 1144674"/>
                <a:gd name="connsiteX2" fmla="*/ 1513553 w 1513553"/>
                <a:gd name="connsiteY2" fmla="*/ 91910 h 1144674"/>
                <a:gd name="connsiteX0" fmla="*/ 0 w 1513553"/>
                <a:gd name="connsiteY0" fmla="*/ 1157984 h 1157984"/>
                <a:gd name="connsiteX1" fmla="*/ 629505 w 1513553"/>
                <a:gd name="connsiteY1" fmla="*/ 153166 h 1157984"/>
                <a:gd name="connsiteX2" fmla="*/ 1513553 w 1513553"/>
                <a:gd name="connsiteY2" fmla="*/ 105220 h 1157984"/>
                <a:gd name="connsiteX0" fmla="*/ 0 w 1513553"/>
                <a:gd name="connsiteY0" fmla="*/ 1103721 h 1103721"/>
                <a:gd name="connsiteX1" fmla="*/ 576790 w 1513553"/>
                <a:gd name="connsiteY1" fmla="*/ 337247 h 1103721"/>
                <a:gd name="connsiteX2" fmla="*/ 1513553 w 1513553"/>
                <a:gd name="connsiteY2" fmla="*/ 50957 h 1103721"/>
                <a:gd name="connsiteX0" fmla="*/ 0 w 1513553"/>
                <a:gd name="connsiteY0" fmla="*/ 1103721 h 1103721"/>
                <a:gd name="connsiteX1" fmla="*/ 576790 w 1513553"/>
                <a:gd name="connsiteY1" fmla="*/ 337247 h 1103721"/>
                <a:gd name="connsiteX2" fmla="*/ 1513553 w 1513553"/>
                <a:gd name="connsiteY2" fmla="*/ 50957 h 1103721"/>
                <a:gd name="connsiteX0" fmla="*/ 0 w 1513553"/>
                <a:gd name="connsiteY0" fmla="*/ 1114900 h 1114900"/>
                <a:gd name="connsiteX1" fmla="*/ 666264 w 1513553"/>
                <a:gd name="connsiteY1" fmla="*/ 270088 h 1114900"/>
                <a:gd name="connsiteX2" fmla="*/ 1513553 w 1513553"/>
                <a:gd name="connsiteY2" fmla="*/ 62136 h 1114900"/>
                <a:gd name="connsiteX0" fmla="*/ 0 w 1499601"/>
                <a:gd name="connsiteY0" fmla="*/ 1135656 h 1135656"/>
                <a:gd name="connsiteX1" fmla="*/ 666264 w 1499601"/>
                <a:gd name="connsiteY1" fmla="*/ 290844 h 1135656"/>
                <a:gd name="connsiteX2" fmla="*/ 1499601 w 1499601"/>
                <a:gd name="connsiteY2" fmla="*/ 58148 h 1135656"/>
                <a:gd name="connsiteX0" fmla="*/ 0 w 1499601"/>
                <a:gd name="connsiteY0" fmla="*/ 1077508 h 1077508"/>
                <a:gd name="connsiteX1" fmla="*/ 666264 w 1499601"/>
                <a:gd name="connsiteY1" fmla="*/ 232696 h 1077508"/>
                <a:gd name="connsiteX2" fmla="*/ 1499601 w 1499601"/>
                <a:gd name="connsiteY2" fmla="*/ 0 h 1077508"/>
                <a:gd name="connsiteX0" fmla="*/ 0 w 1532618"/>
                <a:gd name="connsiteY0" fmla="*/ 1081132 h 1081132"/>
                <a:gd name="connsiteX1" fmla="*/ 666264 w 1532618"/>
                <a:gd name="connsiteY1" fmla="*/ 236320 h 1081132"/>
                <a:gd name="connsiteX2" fmla="*/ 1532619 w 1532618"/>
                <a:gd name="connsiteY2" fmla="*/ 0 h 108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2618" h="1081132">
                  <a:moveTo>
                    <a:pt x="0" y="1081132"/>
                  </a:moveTo>
                  <a:cubicBezTo>
                    <a:pt x="177548" y="722967"/>
                    <a:pt x="402191" y="408067"/>
                    <a:pt x="666264" y="236320"/>
                  </a:cubicBezTo>
                  <a:cubicBezTo>
                    <a:pt x="930337" y="64573"/>
                    <a:pt x="1324857" y="11175"/>
                    <a:pt x="1532619" y="0"/>
                  </a:cubicBezTo>
                </a:path>
              </a:pathLst>
            </a:custGeom>
            <a:noFill/>
            <a:ln w="38100" cap="flat" cmpd="sng" algn="ctr">
              <a:solidFill>
                <a:srgbClr val="00CC99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281" name="Freeform 280"/>
            <p:cNvSpPr/>
            <p:nvPr/>
          </p:nvSpPr>
          <p:spPr bwMode="auto">
            <a:xfrm rot="20825394">
              <a:off x="4271555" y="6083543"/>
              <a:ext cx="414960" cy="526316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65617 h 1165617"/>
                <a:gd name="connsiteX1" fmla="*/ 560493 w 1513553"/>
                <a:gd name="connsiteY1" fmla="*/ 145549 h 1165617"/>
                <a:gd name="connsiteX2" fmla="*/ 1513553 w 1513553"/>
                <a:gd name="connsiteY2" fmla="*/ 112853 h 1165617"/>
                <a:gd name="connsiteX0" fmla="*/ 0 w 1144130"/>
                <a:gd name="connsiteY0" fmla="*/ 1146375 h 1146375"/>
                <a:gd name="connsiteX1" fmla="*/ 560493 w 1144130"/>
                <a:gd name="connsiteY1" fmla="*/ 126307 h 1146375"/>
                <a:gd name="connsiteX2" fmla="*/ 1144131 w 1144130"/>
                <a:gd name="connsiteY2" fmla="*/ 126267 h 1146375"/>
                <a:gd name="connsiteX0" fmla="*/ 0 w 1144132"/>
                <a:gd name="connsiteY0" fmla="*/ 1080349 h 1080349"/>
                <a:gd name="connsiteX1" fmla="*/ 473790 w 1144132"/>
                <a:gd name="connsiteY1" fmla="*/ 278032 h 1080349"/>
                <a:gd name="connsiteX2" fmla="*/ 1144131 w 1144132"/>
                <a:gd name="connsiteY2" fmla="*/ 60241 h 1080349"/>
                <a:gd name="connsiteX0" fmla="*/ 0 w 1144130"/>
                <a:gd name="connsiteY0" fmla="*/ 1024993 h 1024993"/>
                <a:gd name="connsiteX1" fmla="*/ 473790 w 1144130"/>
                <a:gd name="connsiteY1" fmla="*/ 222676 h 1024993"/>
                <a:gd name="connsiteX2" fmla="*/ 1144131 w 1144130"/>
                <a:gd name="connsiteY2" fmla="*/ 4885 h 1024993"/>
                <a:gd name="connsiteX0" fmla="*/ 0 w 1144130"/>
                <a:gd name="connsiteY0" fmla="*/ 1022169 h 1022169"/>
                <a:gd name="connsiteX1" fmla="*/ 277022 w 1144130"/>
                <a:gd name="connsiteY1" fmla="*/ 359676 h 1022169"/>
                <a:gd name="connsiteX2" fmla="*/ 1144131 w 1144130"/>
                <a:gd name="connsiteY2" fmla="*/ 2061 h 1022169"/>
                <a:gd name="connsiteX0" fmla="*/ 0 w 1144130"/>
                <a:gd name="connsiteY0" fmla="*/ 1022331 h 1022331"/>
                <a:gd name="connsiteX1" fmla="*/ 323944 w 1144130"/>
                <a:gd name="connsiteY1" fmla="*/ 342428 h 1022331"/>
                <a:gd name="connsiteX2" fmla="*/ 1144131 w 1144130"/>
                <a:gd name="connsiteY2" fmla="*/ 2223 h 1022331"/>
                <a:gd name="connsiteX0" fmla="*/ 6176 w 1150306"/>
                <a:gd name="connsiteY0" fmla="*/ 1022331 h 1022331"/>
                <a:gd name="connsiteX1" fmla="*/ 330120 w 1150306"/>
                <a:gd name="connsiteY1" fmla="*/ 342428 h 1022331"/>
                <a:gd name="connsiteX2" fmla="*/ 1150307 w 1150306"/>
                <a:gd name="connsiteY2" fmla="*/ 2223 h 1022331"/>
                <a:gd name="connsiteX0" fmla="*/ 6176 w 1150306"/>
                <a:gd name="connsiteY0" fmla="*/ 1020108 h 1020108"/>
                <a:gd name="connsiteX1" fmla="*/ 330120 w 1150306"/>
                <a:gd name="connsiteY1" fmla="*/ 340205 h 1020108"/>
                <a:gd name="connsiteX2" fmla="*/ 1150307 w 1150306"/>
                <a:gd name="connsiteY2" fmla="*/ 0 h 1020108"/>
                <a:gd name="connsiteX0" fmla="*/ 6176 w 1239942"/>
                <a:gd name="connsiteY0" fmla="*/ 1034071 h 1034071"/>
                <a:gd name="connsiteX1" fmla="*/ 330120 w 1239942"/>
                <a:gd name="connsiteY1" fmla="*/ 354168 h 1034071"/>
                <a:gd name="connsiteX2" fmla="*/ 1239942 w 1239942"/>
                <a:gd name="connsiteY2" fmla="*/ 0 h 1034071"/>
                <a:gd name="connsiteX0" fmla="*/ 6176 w 1150306"/>
                <a:gd name="connsiteY0" fmla="*/ 1020108 h 1020108"/>
                <a:gd name="connsiteX1" fmla="*/ 330120 w 1150306"/>
                <a:gd name="connsiteY1" fmla="*/ 340205 h 1020108"/>
                <a:gd name="connsiteX2" fmla="*/ 1150305 w 1150306"/>
                <a:gd name="connsiteY2" fmla="*/ 0 h 1020108"/>
                <a:gd name="connsiteX0" fmla="*/ 6176 w 1266745"/>
                <a:gd name="connsiteY0" fmla="*/ 1030129 h 1030129"/>
                <a:gd name="connsiteX1" fmla="*/ 330120 w 1266745"/>
                <a:gd name="connsiteY1" fmla="*/ 350226 h 1030129"/>
                <a:gd name="connsiteX2" fmla="*/ 1266745 w 1266745"/>
                <a:gd name="connsiteY2" fmla="*/ -1 h 1030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6745" h="1030129">
                  <a:moveTo>
                    <a:pt x="6176" y="1030129"/>
                  </a:moveTo>
                  <a:cubicBezTo>
                    <a:pt x="-35377" y="805746"/>
                    <a:pt x="139432" y="520244"/>
                    <a:pt x="330120" y="350226"/>
                  </a:cubicBezTo>
                  <a:cubicBezTo>
                    <a:pt x="520809" y="180208"/>
                    <a:pt x="954934" y="72821"/>
                    <a:pt x="1266745" y="-1"/>
                  </a:cubicBezTo>
                </a:path>
              </a:pathLst>
            </a:custGeom>
            <a:noFill/>
            <a:ln w="38100" cap="flat" cmpd="sng" algn="ctr">
              <a:solidFill>
                <a:srgbClr val="00CC99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282" name="Freeform 281"/>
            <p:cNvSpPr/>
            <p:nvPr/>
          </p:nvSpPr>
          <p:spPr bwMode="auto">
            <a:xfrm rot="471593">
              <a:off x="2608610" y="6298125"/>
              <a:ext cx="799441" cy="507331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65617 h 1165617"/>
                <a:gd name="connsiteX1" fmla="*/ 560493 w 1513553"/>
                <a:gd name="connsiteY1" fmla="*/ 145549 h 1165617"/>
                <a:gd name="connsiteX2" fmla="*/ 1513553 w 1513553"/>
                <a:gd name="connsiteY2" fmla="*/ 112853 h 1165617"/>
                <a:gd name="connsiteX0" fmla="*/ 0 w 1144130"/>
                <a:gd name="connsiteY0" fmla="*/ 1146375 h 1146375"/>
                <a:gd name="connsiteX1" fmla="*/ 560493 w 1144130"/>
                <a:gd name="connsiteY1" fmla="*/ 126307 h 1146375"/>
                <a:gd name="connsiteX2" fmla="*/ 1144131 w 1144130"/>
                <a:gd name="connsiteY2" fmla="*/ 126267 h 1146375"/>
                <a:gd name="connsiteX0" fmla="*/ 0 w 1144132"/>
                <a:gd name="connsiteY0" fmla="*/ 1080349 h 1080349"/>
                <a:gd name="connsiteX1" fmla="*/ 473790 w 1144132"/>
                <a:gd name="connsiteY1" fmla="*/ 278032 h 1080349"/>
                <a:gd name="connsiteX2" fmla="*/ 1144131 w 1144132"/>
                <a:gd name="connsiteY2" fmla="*/ 60241 h 1080349"/>
                <a:gd name="connsiteX0" fmla="*/ 0 w 1144130"/>
                <a:gd name="connsiteY0" fmla="*/ 1024993 h 1024993"/>
                <a:gd name="connsiteX1" fmla="*/ 473790 w 1144130"/>
                <a:gd name="connsiteY1" fmla="*/ 222676 h 1024993"/>
                <a:gd name="connsiteX2" fmla="*/ 1144131 w 1144130"/>
                <a:gd name="connsiteY2" fmla="*/ 4885 h 1024993"/>
                <a:gd name="connsiteX0" fmla="*/ 0 w 1197608"/>
                <a:gd name="connsiteY0" fmla="*/ 1034621 h 1034621"/>
                <a:gd name="connsiteX1" fmla="*/ 473790 w 1197608"/>
                <a:gd name="connsiteY1" fmla="*/ 232304 h 1034621"/>
                <a:gd name="connsiteX2" fmla="*/ 1197608 w 1197608"/>
                <a:gd name="connsiteY2" fmla="*/ 4463 h 1034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7608" h="1034621">
                  <a:moveTo>
                    <a:pt x="0" y="1034621"/>
                  </a:moveTo>
                  <a:cubicBezTo>
                    <a:pt x="55742" y="650049"/>
                    <a:pt x="283102" y="402322"/>
                    <a:pt x="473790" y="232304"/>
                  </a:cubicBezTo>
                  <a:cubicBezTo>
                    <a:pt x="664479" y="62286"/>
                    <a:pt x="920877" y="-20842"/>
                    <a:pt x="1197608" y="4463"/>
                  </a:cubicBezTo>
                </a:path>
              </a:pathLst>
            </a:custGeom>
            <a:noFill/>
            <a:ln w="38100" cap="flat" cmpd="sng" algn="ctr">
              <a:solidFill>
                <a:srgbClr val="00CC99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283" name="Freeform 282"/>
            <p:cNvSpPr/>
            <p:nvPr/>
          </p:nvSpPr>
          <p:spPr bwMode="auto">
            <a:xfrm rot="15985676" flipV="1">
              <a:off x="4517055" y="5491596"/>
              <a:ext cx="562190" cy="422876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65617 h 1165617"/>
                <a:gd name="connsiteX1" fmla="*/ 560493 w 1513553"/>
                <a:gd name="connsiteY1" fmla="*/ 145549 h 1165617"/>
                <a:gd name="connsiteX2" fmla="*/ 1513553 w 1513553"/>
                <a:gd name="connsiteY2" fmla="*/ 112853 h 1165617"/>
                <a:gd name="connsiteX0" fmla="*/ 0 w 1144130"/>
                <a:gd name="connsiteY0" fmla="*/ 1146375 h 1146375"/>
                <a:gd name="connsiteX1" fmla="*/ 560493 w 1144130"/>
                <a:gd name="connsiteY1" fmla="*/ 126307 h 1146375"/>
                <a:gd name="connsiteX2" fmla="*/ 1144131 w 1144130"/>
                <a:gd name="connsiteY2" fmla="*/ 126267 h 1146375"/>
                <a:gd name="connsiteX0" fmla="*/ 0 w 1144132"/>
                <a:gd name="connsiteY0" fmla="*/ 1080349 h 1080349"/>
                <a:gd name="connsiteX1" fmla="*/ 473790 w 1144132"/>
                <a:gd name="connsiteY1" fmla="*/ 278032 h 1080349"/>
                <a:gd name="connsiteX2" fmla="*/ 1144131 w 1144132"/>
                <a:gd name="connsiteY2" fmla="*/ 60241 h 1080349"/>
                <a:gd name="connsiteX0" fmla="*/ 0 w 1144130"/>
                <a:gd name="connsiteY0" fmla="*/ 1024993 h 1024993"/>
                <a:gd name="connsiteX1" fmla="*/ 473790 w 1144130"/>
                <a:gd name="connsiteY1" fmla="*/ 222676 h 1024993"/>
                <a:gd name="connsiteX2" fmla="*/ 1144131 w 1144130"/>
                <a:gd name="connsiteY2" fmla="*/ 4885 h 102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4130" h="1024993">
                  <a:moveTo>
                    <a:pt x="0" y="1024993"/>
                  </a:moveTo>
                  <a:cubicBezTo>
                    <a:pt x="55742" y="640421"/>
                    <a:pt x="283102" y="392694"/>
                    <a:pt x="473790" y="222676"/>
                  </a:cubicBezTo>
                  <a:cubicBezTo>
                    <a:pt x="664479" y="52658"/>
                    <a:pt x="867400" y="-20420"/>
                    <a:pt x="1144131" y="4885"/>
                  </a:cubicBezTo>
                </a:path>
              </a:pathLst>
            </a:custGeom>
            <a:noFill/>
            <a:ln w="38100" cap="flat" cmpd="sng" algn="ctr">
              <a:solidFill>
                <a:srgbClr val="00CC99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284" name="Freeform 283"/>
            <p:cNvSpPr/>
            <p:nvPr/>
          </p:nvSpPr>
          <p:spPr bwMode="auto">
            <a:xfrm rot="19743551" flipV="1">
              <a:off x="3462943" y="6034353"/>
              <a:ext cx="1151318" cy="345308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91105 h 1191105"/>
                <a:gd name="connsiteX1" fmla="*/ 679770 w 1513553"/>
                <a:gd name="connsiteY1" fmla="*/ 85241 h 1191105"/>
                <a:gd name="connsiteX2" fmla="*/ 1513553 w 1513553"/>
                <a:gd name="connsiteY2" fmla="*/ 138341 h 1191105"/>
                <a:gd name="connsiteX0" fmla="*/ 0 w 1513553"/>
                <a:gd name="connsiteY0" fmla="*/ 1150915 h 1150915"/>
                <a:gd name="connsiteX1" fmla="*/ 622289 w 1513553"/>
                <a:gd name="connsiteY1" fmla="*/ 128794 h 1150915"/>
                <a:gd name="connsiteX2" fmla="*/ 1513553 w 1513553"/>
                <a:gd name="connsiteY2" fmla="*/ 98151 h 1150915"/>
                <a:gd name="connsiteX0" fmla="*/ 0 w 1513553"/>
                <a:gd name="connsiteY0" fmla="*/ 1144674 h 1144674"/>
                <a:gd name="connsiteX1" fmla="*/ 629505 w 1513553"/>
                <a:gd name="connsiteY1" fmla="*/ 139856 h 1144674"/>
                <a:gd name="connsiteX2" fmla="*/ 1513553 w 1513553"/>
                <a:gd name="connsiteY2" fmla="*/ 91910 h 1144674"/>
                <a:gd name="connsiteX0" fmla="*/ 0 w 1513553"/>
                <a:gd name="connsiteY0" fmla="*/ 1157984 h 1157984"/>
                <a:gd name="connsiteX1" fmla="*/ 629505 w 1513553"/>
                <a:gd name="connsiteY1" fmla="*/ 153166 h 1157984"/>
                <a:gd name="connsiteX2" fmla="*/ 1513553 w 1513553"/>
                <a:gd name="connsiteY2" fmla="*/ 105220 h 1157984"/>
                <a:gd name="connsiteX0" fmla="*/ 0 w 1568272"/>
                <a:gd name="connsiteY0" fmla="*/ 1164296 h 1164296"/>
                <a:gd name="connsiteX1" fmla="*/ 629505 w 1568272"/>
                <a:gd name="connsiteY1" fmla="*/ 159478 h 1164296"/>
                <a:gd name="connsiteX2" fmla="*/ 1568272 w 1568272"/>
                <a:gd name="connsiteY2" fmla="*/ 101171 h 116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8272" h="1164296">
                  <a:moveTo>
                    <a:pt x="0" y="1164296"/>
                  </a:moveTo>
                  <a:cubicBezTo>
                    <a:pt x="55742" y="779724"/>
                    <a:pt x="365432" y="331225"/>
                    <a:pt x="629505" y="159478"/>
                  </a:cubicBezTo>
                  <a:cubicBezTo>
                    <a:pt x="893578" y="-12269"/>
                    <a:pt x="1236140" y="-65564"/>
                    <a:pt x="1568272" y="101171"/>
                  </a:cubicBezTo>
                </a:path>
              </a:pathLst>
            </a:custGeom>
            <a:noFill/>
            <a:ln w="38100" cap="flat" cmpd="sng" algn="ctr">
              <a:solidFill>
                <a:srgbClr val="00CC99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285" name="Freeform 284"/>
            <p:cNvSpPr/>
            <p:nvPr/>
          </p:nvSpPr>
          <p:spPr bwMode="auto">
            <a:xfrm rot="2135407" flipV="1">
              <a:off x="3760172" y="5403196"/>
              <a:ext cx="1012082" cy="350395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91105 h 1191105"/>
                <a:gd name="connsiteX1" fmla="*/ 679770 w 1513553"/>
                <a:gd name="connsiteY1" fmla="*/ 85241 h 1191105"/>
                <a:gd name="connsiteX2" fmla="*/ 1513553 w 1513553"/>
                <a:gd name="connsiteY2" fmla="*/ 138341 h 1191105"/>
                <a:gd name="connsiteX0" fmla="*/ 0 w 1513553"/>
                <a:gd name="connsiteY0" fmla="*/ 1150915 h 1150915"/>
                <a:gd name="connsiteX1" fmla="*/ 622289 w 1513553"/>
                <a:gd name="connsiteY1" fmla="*/ 128794 h 1150915"/>
                <a:gd name="connsiteX2" fmla="*/ 1513553 w 1513553"/>
                <a:gd name="connsiteY2" fmla="*/ 98151 h 1150915"/>
                <a:gd name="connsiteX0" fmla="*/ 0 w 1513553"/>
                <a:gd name="connsiteY0" fmla="*/ 1144674 h 1144674"/>
                <a:gd name="connsiteX1" fmla="*/ 629505 w 1513553"/>
                <a:gd name="connsiteY1" fmla="*/ 139856 h 1144674"/>
                <a:gd name="connsiteX2" fmla="*/ 1513553 w 1513553"/>
                <a:gd name="connsiteY2" fmla="*/ 91910 h 1144674"/>
                <a:gd name="connsiteX0" fmla="*/ 0 w 1513553"/>
                <a:gd name="connsiteY0" fmla="*/ 1157984 h 1157984"/>
                <a:gd name="connsiteX1" fmla="*/ 629505 w 1513553"/>
                <a:gd name="connsiteY1" fmla="*/ 153166 h 1157984"/>
                <a:gd name="connsiteX2" fmla="*/ 1513553 w 1513553"/>
                <a:gd name="connsiteY2" fmla="*/ 105220 h 1157984"/>
                <a:gd name="connsiteX0" fmla="*/ 0 w 1586629"/>
                <a:gd name="connsiteY0" fmla="*/ 1181448 h 1181448"/>
                <a:gd name="connsiteX1" fmla="*/ 629505 w 1586629"/>
                <a:gd name="connsiteY1" fmla="*/ 176630 h 1181448"/>
                <a:gd name="connsiteX2" fmla="*/ 1586630 w 1586629"/>
                <a:gd name="connsiteY2" fmla="*/ 91748 h 11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6629" h="1181448">
                  <a:moveTo>
                    <a:pt x="0" y="1181448"/>
                  </a:moveTo>
                  <a:cubicBezTo>
                    <a:pt x="55742" y="796876"/>
                    <a:pt x="365432" y="348377"/>
                    <a:pt x="629505" y="176630"/>
                  </a:cubicBezTo>
                  <a:cubicBezTo>
                    <a:pt x="893578" y="4883"/>
                    <a:pt x="1254498" y="-74987"/>
                    <a:pt x="1586630" y="91748"/>
                  </a:cubicBezTo>
                </a:path>
              </a:pathLst>
            </a:custGeom>
            <a:noFill/>
            <a:ln w="38100" cap="flat" cmpd="sng" algn="ctr">
              <a:solidFill>
                <a:srgbClr val="00CC99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286" name="Freeform 285"/>
            <p:cNvSpPr/>
            <p:nvPr/>
          </p:nvSpPr>
          <p:spPr bwMode="auto">
            <a:xfrm rot="13697280">
              <a:off x="2983114" y="5285199"/>
              <a:ext cx="1514796" cy="880327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451716"/>
                <a:gd name="connsiteY0" fmla="*/ 1780658 h 1780658"/>
                <a:gd name="connsiteX1" fmla="*/ 542948 w 1451716"/>
                <a:gd name="connsiteY1" fmla="*/ 471097 h 1780658"/>
                <a:gd name="connsiteX2" fmla="*/ 1451716 w 1451716"/>
                <a:gd name="connsiteY2" fmla="*/ 180812 h 1780658"/>
                <a:gd name="connsiteX0" fmla="*/ 0 w 1451716"/>
                <a:gd name="connsiteY0" fmla="*/ 1607589 h 1607589"/>
                <a:gd name="connsiteX1" fmla="*/ 542948 w 1451716"/>
                <a:gd name="connsiteY1" fmla="*/ 298028 h 1607589"/>
                <a:gd name="connsiteX2" fmla="*/ 1451716 w 1451716"/>
                <a:gd name="connsiteY2" fmla="*/ 7743 h 1607589"/>
                <a:gd name="connsiteX0" fmla="*/ 0 w 1451716"/>
                <a:gd name="connsiteY0" fmla="*/ 1649562 h 1649562"/>
                <a:gd name="connsiteX1" fmla="*/ 542948 w 1451716"/>
                <a:gd name="connsiteY1" fmla="*/ 340001 h 1649562"/>
                <a:gd name="connsiteX2" fmla="*/ 1451716 w 1451716"/>
                <a:gd name="connsiteY2" fmla="*/ 49716 h 1649562"/>
                <a:gd name="connsiteX0" fmla="*/ 0 w 1451716"/>
                <a:gd name="connsiteY0" fmla="*/ 1663669 h 1663669"/>
                <a:gd name="connsiteX1" fmla="*/ 524718 w 1451716"/>
                <a:gd name="connsiteY1" fmla="*/ 258445 h 1663669"/>
                <a:gd name="connsiteX2" fmla="*/ 1451716 w 1451716"/>
                <a:gd name="connsiteY2" fmla="*/ 63823 h 1663669"/>
                <a:gd name="connsiteX0" fmla="*/ 0 w 1426693"/>
                <a:gd name="connsiteY0" fmla="*/ 1635291 h 1635291"/>
                <a:gd name="connsiteX1" fmla="*/ 524718 w 1426693"/>
                <a:gd name="connsiteY1" fmla="*/ 230067 h 1635291"/>
                <a:gd name="connsiteX2" fmla="*/ 1426693 w 1426693"/>
                <a:gd name="connsiteY2" fmla="*/ 71068 h 1635291"/>
                <a:gd name="connsiteX0" fmla="*/ 0 w 1418829"/>
                <a:gd name="connsiteY0" fmla="*/ 1715194 h 1715194"/>
                <a:gd name="connsiteX1" fmla="*/ 524718 w 1418829"/>
                <a:gd name="connsiteY1" fmla="*/ 309970 h 1715194"/>
                <a:gd name="connsiteX2" fmla="*/ 1418829 w 1418829"/>
                <a:gd name="connsiteY2" fmla="*/ 54063 h 1715194"/>
                <a:gd name="connsiteX0" fmla="*/ 0 w 1418829"/>
                <a:gd name="connsiteY0" fmla="*/ 1740979 h 1740979"/>
                <a:gd name="connsiteX1" fmla="*/ 541877 w 1418829"/>
                <a:gd name="connsiteY1" fmla="*/ 203221 h 1740979"/>
                <a:gd name="connsiteX2" fmla="*/ 1418829 w 1418829"/>
                <a:gd name="connsiteY2" fmla="*/ 79848 h 1740979"/>
                <a:gd name="connsiteX0" fmla="*/ 0 w 1418829"/>
                <a:gd name="connsiteY0" fmla="*/ 1735684 h 1735684"/>
                <a:gd name="connsiteX1" fmla="*/ 541877 w 1418829"/>
                <a:gd name="connsiteY1" fmla="*/ 197926 h 1735684"/>
                <a:gd name="connsiteX2" fmla="*/ 1418829 w 1418829"/>
                <a:gd name="connsiteY2" fmla="*/ 74553 h 1735684"/>
                <a:gd name="connsiteX0" fmla="*/ 0 w 1418829"/>
                <a:gd name="connsiteY0" fmla="*/ 1735684 h 1735684"/>
                <a:gd name="connsiteX1" fmla="*/ 541877 w 1418829"/>
                <a:gd name="connsiteY1" fmla="*/ 197926 h 1735684"/>
                <a:gd name="connsiteX2" fmla="*/ 1418829 w 1418829"/>
                <a:gd name="connsiteY2" fmla="*/ 74553 h 1735684"/>
                <a:gd name="connsiteX0" fmla="*/ 0 w 1418829"/>
                <a:gd name="connsiteY0" fmla="*/ 1730371 h 1730371"/>
                <a:gd name="connsiteX1" fmla="*/ 541877 w 1418829"/>
                <a:gd name="connsiteY1" fmla="*/ 192613 h 1730371"/>
                <a:gd name="connsiteX2" fmla="*/ 1418829 w 1418829"/>
                <a:gd name="connsiteY2" fmla="*/ 69240 h 1730371"/>
                <a:gd name="connsiteX0" fmla="*/ 0 w 1418829"/>
                <a:gd name="connsiteY0" fmla="*/ 1794466 h 1794466"/>
                <a:gd name="connsiteX1" fmla="*/ 541877 w 1418829"/>
                <a:gd name="connsiteY1" fmla="*/ 256708 h 1794466"/>
                <a:gd name="connsiteX2" fmla="*/ 1418829 w 1418829"/>
                <a:gd name="connsiteY2" fmla="*/ 133335 h 1794466"/>
                <a:gd name="connsiteX0" fmla="*/ 0 w 1435272"/>
                <a:gd name="connsiteY0" fmla="*/ 1743921 h 1743921"/>
                <a:gd name="connsiteX1" fmla="*/ 541877 w 1435272"/>
                <a:gd name="connsiteY1" fmla="*/ 206163 h 1743921"/>
                <a:gd name="connsiteX2" fmla="*/ 1435272 w 1435272"/>
                <a:gd name="connsiteY2" fmla="*/ 113434 h 174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5272" h="1743921">
                  <a:moveTo>
                    <a:pt x="0" y="1743921"/>
                  </a:moveTo>
                  <a:cubicBezTo>
                    <a:pt x="6302" y="1297033"/>
                    <a:pt x="302665" y="477911"/>
                    <a:pt x="541877" y="206163"/>
                  </a:cubicBezTo>
                  <a:cubicBezTo>
                    <a:pt x="781089" y="-65585"/>
                    <a:pt x="1136535" y="-38384"/>
                    <a:pt x="1435272" y="113434"/>
                  </a:cubicBezTo>
                </a:path>
              </a:pathLst>
            </a:custGeom>
            <a:noFill/>
            <a:ln w="38100" cap="flat" cmpd="sng" algn="ctr">
              <a:solidFill>
                <a:srgbClr val="00CC99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</p:grpSp>
      <p:sp>
        <p:nvSpPr>
          <p:cNvPr id="404" name="Oval 403"/>
          <p:cNvSpPr/>
          <p:nvPr/>
        </p:nvSpPr>
        <p:spPr>
          <a:xfrm>
            <a:off x="10571240" y="2510215"/>
            <a:ext cx="84871" cy="84871"/>
          </a:xfrm>
          <a:prstGeom prst="ellipse">
            <a:avLst/>
          </a:prstGeom>
          <a:solidFill>
            <a:srgbClr val="00CC99"/>
          </a:solidFill>
          <a:ln w="38100" cap="flat" cmpd="sng" algn="ctr">
            <a:solidFill>
              <a:srgbClr val="00CC99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05" name="Oval 404"/>
          <p:cNvSpPr/>
          <p:nvPr/>
        </p:nvSpPr>
        <p:spPr>
          <a:xfrm>
            <a:off x="12622935" y="2488763"/>
            <a:ext cx="84871" cy="84871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rgbClr val="00CC99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06" name="Oval 405"/>
          <p:cNvSpPr/>
          <p:nvPr/>
        </p:nvSpPr>
        <p:spPr>
          <a:xfrm>
            <a:off x="10209847" y="3862901"/>
            <a:ext cx="84871" cy="84871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rgbClr val="00CC99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07" name="Oval 406"/>
          <p:cNvSpPr/>
          <p:nvPr/>
        </p:nvSpPr>
        <p:spPr>
          <a:xfrm>
            <a:off x="11290352" y="4452715"/>
            <a:ext cx="84871" cy="84871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rgbClr val="00CC99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08" name="Oval 407"/>
          <p:cNvSpPr/>
          <p:nvPr/>
        </p:nvSpPr>
        <p:spPr>
          <a:xfrm>
            <a:off x="12529599" y="4401123"/>
            <a:ext cx="84871" cy="84871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rgbClr val="00CC99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09" name="Oval 408"/>
          <p:cNvSpPr/>
          <p:nvPr/>
        </p:nvSpPr>
        <p:spPr>
          <a:xfrm>
            <a:off x="13459725" y="4061981"/>
            <a:ext cx="84871" cy="84871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rgbClr val="00CC99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10" name="Oval 409"/>
          <p:cNvSpPr/>
          <p:nvPr/>
        </p:nvSpPr>
        <p:spPr>
          <a:xfrm>
            <a:off x="13509297" y="3646479"/>
            <a:ext cx="84871" cy="84871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rgbClr val="00CC99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11" name="Freeform 410"/>
          <p:cNvSpPr/>
          <p:nvPr/>
        </p:nvSpPr>
        <p:spPr bwMode="auto">
          <a:xfrm rot="20015231" flipH="1">
            <a:off x="11772850" y="2052583"/>
            <a:ext cx="781202" cy="682254"/>
          </a:xfrm>
          <a:custGeom>
            <a:avLst/>
            <a:gdLst>
              <a:gd name="connsiteX0" fmla="*/ 0 w 1292536"/>
              <a:gd name="connsiteY0" fmla="*/ 1911303 h 1911303"/>
              <a:gd name="connsiteX1" fmla="*/ 137504 w 1292536"/>
              <a:gd name="connsiteY1" fmla="*/ 721895 h 1911303"/>
              <a:gd name="connsiteX2" fmla="*/ 749396 w 1292536"/>
              <a:gd name="connsiteY2" fmla="*/ 137504 h 1911303"/>
              <a:gd name="connsiteX3" fmla="*/ 1292536 w 1292536"/>
              <a:gd name="connsiteY3" fmla="*/ 0 h 1911303"/>
              <a:gd name="connsiteX0" fmla="*/ 11065 w 1303601"/>
              <a:gd name="connsiteY0" fmla="*/ 1911303 h 1911303"/>
              <a:gd name="connsiteX1" fmla="*/ 148569 w 1303601"/>
              <a:gd name="connsiteY1" fmla="*/ 721895 h 1911303"/>
              <a:gd name="connsiteX2" fmla="*/ 1303601 w 1303601"/>
              <a:gd name="connsiteY2" fmla="*/ 0 h 1911303"/>
              <a:gd name="connsiteX0" fmla="*/ 0 w 1292536"/>
              <a:gd name="connsiteY0" fmla="*/ 1911303 h 1911303"/>
              <a:gd name="connsiteX1" fmla="*/ 281883 w 1292536"/>
              <a:gd name="connsiteY1" fmla="*/ 563765 h 1911303"/>
              <a:gd name="connsiteX2" fmla="*/ 1292536 w 1292536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0 w 1595044"/>
              <a:gd name="connsiteY0" fmla="*/ 1429581 h 1429581"/>
              <a:gd name="connsiteX1" fmla="*/ 281883 w 1595044"/>
              <a:gd name="connsiteY1" fmla="*/ 82043 h 1429581"/>
              <a:gd name="connsiteX2" fmla="*/ 1595044 w 1595044"/>
              <a:gd name="connsiteY2" fmla="*/ 102669 h 1429581"/>
              <a:gd name="connsiteX0" fmla="*/ 0 w 1595044"/>
              <a:gd name="connsiteY0" fmla="*/ 1484565 h 1484565"/>
              <a:gd name="connsiteX1" fmla="*/ 281883 w 1595044"/>
              <a:gd name="connsiteY1" fmla="*/ 137027 h 1484565"/>
              <a:gd name="connsiteX2" fmla="*/ 1595044 w 1595044"/>
              <a:gd name="connsiteY2" fmla="*/ 157653 h 1484565"/>
              <a:gd name="connsiteX0" fmla="*/ 0 w 1595044"/>
              <a:gd name="connsiteY0" fmla="*/ 1380248 h 1380248"/>
              <a:gd name="connsiteX1" fmla="*/ 391886 w 1595044"/>
              <a:gd name="connsiteY1" fmla="*/ 362719 h 1380248"/>
              <a:gd name="connsiteX2" fmla="*/ 1595044 w 1595044"/>
              <a:gd name="connsiteY2" fmla="*/ 53336 h 1380248"/>
              <a:gd name="connsiteX0" fmla="*/ 0 w 1595044"/>
              <a:gd name="connsiteY0" fmla="*/ 1326912 h 1326912"/>
              <a:gd name="connsiteX1" fmla="*/ 391886 w 1595044"/>
              <a:gd name="connsiteY1" fmla="*/ 309383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05667"/>
              <a:gd name="connsiteY0" fmla="*/ 1292537 h 1292537"/>
              <a:gd name="connsiteX1" fmla="*/ 433137 w 1505667"/>
              <a:gd name="connsiteY1" fmla="*/ 440013 h 1292537"/>
              <a:gd name="connsiteX2" fmla="*/ 1505667 w 1505667"/>
              <a:gd name="connsiteY2" fmla="*/ 0 h 1292537"/>
              <a:gd name="connsiteX0" fmla="*/ 0 w 1046362"/>
              <a:gd name="connsiteY0" fmla="*/ 1490854 h 1490854"/>
              <a:gd name="connsiteX1" fmla="*/ 433137 w 1046362"/>
              <a:gd name="connsiteY1" fmla="*/ 638330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257263 w 1046362"/>
              <a:gd name="connsiteY1" fmla="*/ 494427 h 1490854"/>
              <a:gd name="connsiteX2" fmla="*/ 1046362 w 1046362"/>
              <a:gd name="connsiteY2" fmla="*/ 0 h 1490854"/>
              <a:gd name="connsiteX0" fmla="*/ 0 w 1513248"/>
              <a:gd name="connsiteY0" fmla="*/ 1048278 h 1048278"/>
              <a:gd name="connsiteX1" fmla="*/ 257263 w 1513248"/>
              <a:gd name="connsiteY1" fmla="*/ 51851 h 1048278"/>
              <a:gd name="connsiteX2" fmla="*/ 1513248 w 1513248"/>
              <a:gd name="connsiteY2" fmla="*/ 77986 h 1048278"/>
              <a:gd name="connsiteX0" fmla="*/ 0 w 1513248"/>
              <a:gd name="connsiteY0" fmla="*/ 1356322 h 1356322"/>
              <a:gd name="connsiteX1" fmla="*/ 257263 w 1513248"/>
              <a:gd name="connsiteY1" fmla="*/ 359895 h 1356322"/>
              <a:gd name="connsiteX2" fmla="*/ 1513248 w 1513248"/>
              <a:gd name="connsiteY2" fmla="*/ 386030 h 1356322"/>
              <a:gd name="connsiteX0" fmla="*/ 0 w 1513248"/>
              <a:gd name="connsiteY0" fmla="*/ 1487131 h 1487131"/>
              <a:gd name="connsiteX1" fmla="*/ 542948 w 1513248"/>
              <a:gd name="connsiteY1" fmla="*/ 177570 h 1487131"/>
              <a:gd name="connsiteX2" fmla="*/ 1513248 w 1513248"/>
              <a:gd name="connsiteY2" fmla="*/ 516839 h 1487131"/>
              <a:gd name="connsiteX0" fmla="*/ 0 w 1481271"/>
              <a:gd name="connsiteY0" fmla="*/ 1541224 h 1541224"/>
              <a:gd name="connsiteX1" fmla="*/ 542948 w 1481271"/>
              <a:gd name="connsiteY1" fmla="*/ 231663 h 1541224"/>
              <a:gd name="connsiteX2" fmla="*/ 1481271 w 1481271"/>
              <a:gd name="connsiteY2" fmla="*/ 475310 h 1541224"/>
              <a:gd name="connsiteX0" fmla="*/ 0 w 1481271"/>
              <a:gd name="connsiteY0" fmla="*/ 1437657 h 1437657"/>
              <a:gd name="connsiteX1" fmla="*/ 542948 w 1481271"/>
              <a:gd name="connsiteY1" fmla="*/ 128096 h 1437657"/>
              <a:gd name="connsiteX2" fmla="*/ 1481271 w 1481271"/>
              <a:gd name="connsiteY2" fmla="*/ 371743 h 1437657"/>
              <a:gd name="connsiteX0" fmla="*/ 0 w 1513553"/>
              <a:gd name="connsiteY0" fmla="*/ 1431752 h 1431752"/>
              <a:gd name="connsiteX1" fmla="*/ 542948 w 1513553"/>
              <a:gd name="connsiteY1" fmla="*/ 122191 h 1431752"/>
              <a:gd name="connsiteX2" fmla="*/ 1513553 w 1513553"/>
              <a:gd name="connsiteY2" fmla="*/ 378988 h 1431752"/>
              <a:gd name="connsiteX0" fmla="*/ 0 w 1513553"/>
              <a:gd name="connsiteY0" fmla="*/ 1328100 h 1328100"/>
              <a:gd name="connsiteX1" fmla="*/ 679770 w 1513553"/>
              <a:gd name="connsiteY1" fmla="*/ 222236 h 1328100"/>
              <a:gd name="connsiteX2" fmla="*/ 1513553 w 1513553"/>
              <a:gd name="connsiteY2" fmla="*/ 275336 h 1328100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165617 h 1165617"/>
              <a:gd name="connsiteX1" fmla="*/ 560493 w 1513553"/>
              <a:gd name="connsiteY1" fmla="*/ 145549 h 1165617"/>
              <a:gd name="connsiteX2" fmla="*/ 1513553 w 1513553"/>
              <a:gd name="connsiteY2" fmla="*/ 112853 h 1165617"/>
              <a:gd name="connsiteX0" fmla="*/ 0 w 1144130"/>
              <a:gd name="connsiteY0" fmla="*/ 1146375 h 1146375"/>
              <a:gd name="connsiteX1" fmla="*/ 560493 w 1144130"/>
              <a:gd name="connsiteY1" fmla="*/ 126307 h 1146375"/>
              <a:gd name="connsiteX2" fmla="*/ 1144131 w 1144130"/>
              <a:gd name="connsiteY2" fmla="*/ 126267 h 1146375"/>
              <a:gd name="connsiteX0" fmla="*/ 0 w 1144132"/>
              <a:gd name="connsiteY0" fmla="*/ 1080349 h 1080349"/>
              <a:gd name="connsiteX1" fmla="*/ 473790 w 1144132"/>
              <a:gd name="connsiteY1" fmla="*/ 278032 h 1080349"/>
              <a:gd name="connsiteX2" fmla="*/ 1144131 w 1144132"/>
              <a:gd name="connsiteY2" fmla="*/ 60241 h 1080349"/>
              <a:gd name="connsiteX0" fmla="*/ 0 w 1144130"/>
              <a:gd name="connsiteY0" fmla="*/ 1024993 h 1024993"/>
              <a:gd name="connsiteX1" fmla="*/ 473790 w 1144130"/>
              <a:gd name="connsiteY1" fmla="*/ 222676 h 1024993"/>
              <a:gd name="connsiteX2" fmla="*/ 1144131 w 1144130"/>
              <a:gd name="connsiteY2" fmla="*/ 4885 h 1024993"/>
              <a:gd name="connsiteX0" fmla="*/ 0 w 1330859"/>
              <a:gd name="connsiteY0" fmla="*/ 980337 h 980337"/>
              <a:gd name="connsiteX1" fmla="*/ 473790 w 1330859"/>
              <a:gd name="connsiteY1" fmla="*/ 178020 h 980337"/>
              <a:gd name="connsiteX2" fmla="*/ 1330859 w 1330859"/>
              <a:gd name="connsiteY2" fmla="*/ 8422 h 980337"/>
              <a:gd name="connsiteX0" fmla="*/ 0 w 1364722"/>
              <a:gd name="connsiteY0" fmla="*/ 936237 h 936237"/>
              <a:gd name="connsiteX1" fmla="*/ 473790 w 1364722"/>
              <a:gd name="connsiteY1" fmla="*/ 133920 h 936237"/>
              <a:gd name="connsiteX2" fmla="*/ 1364723 w 1364722"/>
              <a:gd name="connsiteY2" fmla="*/ 19862 h 936237"/>
              <a:gd name="connsiteX0" fmla="*/ 0 w 1364724"/>
              <a:gd name="connsiteY0" fmla="*/ 1013408 h 1013408"/>
              <a:gd name="connsiteX1" fmla="*/ 473790 w 1364724"/>
              <a:gd name="connsiteY1" fmla="*/ 211091 h 1013408"/>
              <a:gd name="connsiteX2" fmla="*/ 1364723 w 1364724"/>
              <a:gd name="connsiteY2" fmla="*/ 97033 h 1013408"/>
              <a:gd name="connsiteX0" fmla="*/ 0 w 1364722"/>
              <a:gd name="connsiteY0" fmla="*/ 975307 h 975307"/>
              <a:gd name="connsiteX1" fmla="*/ 219338 w 1364722"/>
              <a:gd name="connsiteY1" fmla="*/ 386933 h 975307"/>
              <a:gd name="connsiteX2" fmla="*/ 1364723 w 1364722"/>
              <a:gd name="connsiteY2" fmla="*/ 58932 h 975307"/>
              <a:gd name="connsiteX0" fmla="*/ -1 w 1415394"/>
              <a:gd name="connsiteY0" fmla="*/ 958052 h 958052"/>
              <a:gd name="connsiteX1" fmla="*/ 270008 w 1415394"/>
              <a:gd name="connsiteY1" fmla="*/ 386933 h 958052"/>
              <a:gd name="connsiteX2" fmla="*/ 1415393 w 1415394"/>
              <a:gd name="connsiteY2" fmla="*/ 58932 h 958052"/>
              <a:gd name="connsiteX0" fmla="*/ 1615 w 1417008"/>
              <a:gd name="connsiteY0" fmla="*/ 958052 h 958052"/>
              <a:gd name="connsiteX1" fmla="*/ 271624 w 1417008"/>
              <a:gd name="connsiteY1" fmla="*/ 386933 h 958052"/>
              <a:gd name="connsiteX2" fmla="*/ 1417009 w 1417008"/>
              <a:gd name="connsiteY2" fmla="*/ 58932 h 958052"/>
              <a:gd name="connsiteX0" fmla="*/ 1615 w 1417010"/>
              <a:gd name="connsiteY0" fmla="*/ 899120 h 899120"/>
              <a:gd name="connsiteX1" fmla="*/ 271624 w 1417010"/>
              <a:gd name="connsiteY1" fmla="*/ 328001 h 899120"/>
              <a:gd name="connsiteX2" fmla="*/ 1417009 w 1417010"/>
              <a:gd name="connsiteY2" fmla="*/ 0 h 899120"/>
              <a:gd name="connsiteX0" fmla="*/ 1615 w 1417008"/>
              <a:gd name="connsiteY0" fmla="*/ 906252 h 906252"/>
              <a:gd name="connsiteX1" fmla="*/ 271624 w 1417008"/>
              <a:gd name="connsiteY1" fmla="*/ 335133 h 906252"/>
              <a:gd name="connsiteX2" fmla="*/ 1417009 w 1417008"/>
              <a:gd name="connsiteY2" fmla="*/ 7132 h 906252"/>
              <a:gd name="connsiteX0" fmla="*/ 1144 w 1416538"/>
              <a:gd name="connsiteY0" fmla="*/ 906330 h 906330"/>
              <a:gd name="connsiteX1" fmla="*/ 317996 w 1416538"/>
              <a:gd name="connsiteY1" fmla="*/ 332442 h 906330"/>
              <a:gd name="connsiteX2" fmla="*/ 1416538 w 1416538"/>
              <a:gd name="connsiteY2" fmla="*/ 7210 h 90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6538" h="906330">
                <a:moveTo>
                  <a:pt x="1144" y="906330"/>
                </a:moveTo>
                <a:cubicBezTo>
                  <a:pt x="-14233" y="761790"/>
                  <a:pt x="127308" y="502460"/>
                  <a:pt x="317996" y="332442"/>
                </a:cubicBezTo>
                <a:cubicBezTo>
                  <a:pt x="508685" y="162424"/>
                  <a:pt x="1004152" y="-41045"/>
                  <a:pt x="1416538" y="721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headEnd type="oval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pitchFamily="34" charset="0"/>
              <a:cs typeface="Arial"/>
            </a:endParaRPr>
          </a:p>
        </p:txBody>
      </p:sp>
      <p:sp>
        <p:nvSpPr>
          <p:cNvPr id="412" name="Freeform 411"/>
          <p:cNvSpPr/>
          <p:nvPr/>
        </p:nvSpPr>
        <p:spPr bwMode="auto">
          <a:xfrm rot="13714065">
            <a:off x="10224721" y="3991033"/>
            <a:ext cx="1104699" cy="495744"/>
          </a:xfrm>
          <a:custGeom>
            <a:avLst/>
            <a:gdLst>
              <a:gd name="connsiteX0" fmla="*/ 0 w 1292536"/>
              <a:gd name="connsiteY0" fmla="*/ 1911303 h 1911303"/>
              <a:gd name="connsiteX1" fmla="*/ 137504 w 1292536"/>
              <a:gd name="connsiteY1" fmla="*/ 721895 h 1911303"/>
              <a:gd name="connsiteX2" fmla="*/ 749396 w 1292536"/>
              <a:gd name="connsiteY2" fmla="*/ 137504 h 1911303"/>
              <a:gd name="connsiteX3" fmla="*/ 1292536 w 1292536"/>
              <a:gd name="connsiteY3" fmla="*/ 0 h 1911303"/>
              <a:gd name="connsiteX0" fmla="*/ 11065 w 1303601"/>
              <a:gd name="connsiteY0" fmla="*/ 1911303 h 1911303"/>
              <a:gd name="connsiteX1" fmla="*/ 148569 w 1303601"/>
              <a:gd name="connsiteY1" fmla="*/ 721895 h 1911303"/>
              <a:gd name="connsiteX2" fmla="*/ 1303601 w 1303601"/>
              <a:gd name="connsiteY2" fmla="*/ 0 h 1911303"/>
              <a:gd name="connsiteX0" fmla="*/ 0 w 1292536"/>
              <a:gd name="connsiteY0" fmla="*/ 1911303 h 1911303"/>
              <a:gd name="connsiteX1" fmla="*/ 281883 w 1292536"/>
              <a:gd name="connsiteY1" fmla="*/ 563765 h 1911303"/>
              <a:gd name="connsiteX2" fmla="*/ 1292536 w 1292536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0 w 1595044"/>
              <a:gd name="connsiteY0" fmla="*/ 1429581 h 1429581"/>
              <a:gd name="connsiteX1" fmla="*/ 281883 w 1595044"/>
              <a:gd name="connsiteY1" fmla="*/ 82043 h 1429581"/>
              <a:gd name="connsiteX2" fmla="*/ 1595044 w 1595044"/>
              <a:gd name="connsiteY2" fmla="*/ 102669 h 1429581"/>
              <a:gd name="connsiteX0" fmla="*/ 0 w 1595044"/>
              <a:gd name="connsiteY0" fmla="*/ 1484565 h 1484565"/>
              <a:gd name="connsiteX1" fmla="*/ 281883 w 1595044"/>
              <a:gd name="connsiteY1" fmla="*/ 137027 h 1484565"/>
              <a:gd name="connsiteX2" fmla="*/ 1595044 w 1595044"/>
              <a:gd name="connsiteY2" fmla="*/ 157653 h 1484565"/>
              <a:gd name="connsiteX0" fmla="*/ 0 w 1595044"/>
              <a:gd name="connsiteY0" fmla="*/ 1380248 h 1380248"/>
              <a:gd name="connsiteX1" fmla="*/ 391886 w 1595044"/>
              <a:gd name="connsiteY1" fmla="*/ 362719 h 1380248"/>
              <a:gd name="connsiteX2" fmla="*/ 1595044 w 1595044"/>
              <a:gd name="connsiteY2" fmla="*/ 53336 h 1380248"/>
              <a:gd name="connsiteX0" fmla="*/ 0 w 1595044"/>
              <a:gd name="connsiteY0" fmla="*/ 1326912 h 1326912"/>
              <a:gd name="connsiteX1" fmla="*/ 391886 w 1595044"/>
              <a:gd name="connsiteY1" fmla="*/ 309383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05667"/>
              <a:gd name="connsiteY0" fmla="*/ 1292537 h 1292537"/>
              <a:gd name="connsiteX1" fmla="*/ 433137 w 1505667"/>
              <a:gd name="connsiteY1" fmla="*/ 440013 h 1292537"/>
              <a:gd name="connsiteX2" fmla="*/ 1505667 w 1505667"/>
              <a:gd name="connsiteY2" fmla="*/ 0 h 1292537"/>
              <a:gd name="connsiteX0" fmla="*/ 0 w 1046362"/>
              <a:gd name="connsiteY0" fmla="*/ 1490854 h 1490854"/>
              <a:gd name="connsiteX1" fmla="*/ 433137 w 1046362"/>
              <a:gd name="connsiteY1" fmla="*/ 638330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257263 w 1046362"/>
              <a:gd name="connsiteY1" fmla="*/ 494427 h 1490854"/>
              <a:gd name="connsiteX2" fmla="*/ 1046362 w 1046362"/>
              <a:gd name="connsiteY2" fmla="*/ 0 h 1490854"/>
              <a:gd name="connsiteX0" fmla="*/ 0 w 1513248"/>
              <a:gd name="connsiteY0" fmla="*/ 1048278 h 1048278"/>
              <a:gd name="connsiteX1" fmla="*/ 257263 w 1513248"/>
              <a:gd name="connsiteY1" fmla="*/ 51851 h 1048278"/>
              <a:gd name="connsiteX2" fmla="*/ 1513248 w 1513248"/>
              <a:gd name="connsiteY2" fmla="*/ 77986 h 1048278"/>
              <a:gd name="connsiteX0" fmla="*/ 0 w 1513248"/>
              <a:gd name="connsiteY0" fmla="*/ 1356322 h 1356322"/>
              <a:gd name="connsiteX1" fmla="*/ 257263 w 1513248"/>
              <a:gd name="connsiteY1" fmla="*/ 359895 h 1356322"/>
              <a:gd name="connsiteX2" fmla="*/ 1513248 w 1513248"/>
              <a:gd name="connsiteY2" fmla="*/ 386030 h 1356322"/>
              <a:gd name="connsiteX0" fmla="*/ 0 w 1513248"/>
              <a:gd name="connsiteY0" fmla="*/ 1487131 h 1487131"/>
              <a:gd name="connsiteX1" fmla="*/ 542948 w 1513248"/>
              <a:gd name="connsiteY1" fmla="*/ 177570 h 1487131"/>
              <a:gd name="connsiteX2" fmla="*/ 1513248 w 1513248"/>
              <a:gd name="connsiteY2" fmla="*/ 516839 h 1487131"/>
              <a:gd name="connsiteX0" fmla="*/ 0 w 1481271"/>
              <a:gd name="connsiteY0" fmla="*/ 1541224 h 1541224"/>
              <a:gd name="connsiteX1" fmla="*/ 542948 w 1481271"/>
              <a:gd name="connsiteY1" fmla="*/ 231663 h 1541224"/>
              <a:gd name="connsiteX2" fmla="*/ 1481271 w 1481271"/>
              <a:gd name="connsiteY2" fmla="*/ 475310 h 1541224"/>
              <a:gd name="connsiteX0" fmla="*/ 0 w 1481271"/>
              <a:gd name="connsiteY0" fmla="*/ 1437657 h 1437657"/>
              <a:gd name="connsiteX1" fmla="*/ 542948 w 1481271"/>
              <a:gd name="connsiteY1" fmla="*/ 128096 h 1437657"/>
              <a:gd name="connsiteX2" fmla="*/ 1481271 w 1481271"/>
              <a:gd name="connsiteY2" fmla="*/ 371743 h 1437657"/>
              <a:gd name="connsiteX0" fmla="*/ 0 w 1513553"/>
              <a:gd name="connsiteY0" fmla="*/ 1431752 h 1431752"/>
              <a:gd name="connsiteX1" fmla="*/ 542948 w 1513553"/>
              <a:gd name="connsiteY1" fmla="*/ 122191 h 1431752"/>
              <a:gd name="connsiteX2" fmla="*/ 1513553 w 1513553"/>
              <a:gd name="connsiteY2" fmla="*/ 378988 h 1431752"/>
              <a:gd name="connsiteX0" fmla="*/ 0 w 1513553"/>
              <a:gd name="connsiteY0" fmla="*/ 1328100 h 1328100"/>
              <a:gd name="connsiteX1" fmla="*/ 679770 w 1513553"/>
              <a:gd name="connsiteY1" fmla="*/ 222236 h 1328100"/>
              <a:gd name="connsiteX2" fmla="*/ 1513553 w 1513553"/>
              <a:gd name="connsiteY2" fmla="*/ 275336 h 1328100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191105 h 1191105"/>
              <a:gd name="connsiteX1" fmla="*/ 679770 w 1513553"/>
              <a:gd name="connsiteY1" fmla="*/ 85241 h 1191105"/>
              <a:gd name="connsiteX2" fmla="*/ 1513553 w 1513553"/>
              <a:gd name="connsiteY2" fmla="*/ 138341 h 1191105"/>
              <a:gd name="connsiteX0" fmla="*/ 0 w 1513553"/>
              <a:gd name="connsiteY0" fmla="*/ 1150915 h 1150915"/>
              <a:gd name="connsiteX1" fmla="*/ 622289 w 1513553"/>
              <a:gd name="connsiteY1" fmla="*/ 128794 h 1150915"/>
              <a:gd name="connsiteX2" fmla="*/ 1513553 w 1513553"/>
              <a:gd name="connsiteY2" fmla="*/ 98151 h 1150915"/>
              <a:gd name="connsiteX0" fmla="*/ 0 w 1513553"/>
              <a:gd name="connsiteY0" fmla="*/ 1144674 h 1144674"/>
              <a:gd name="connsiteX1" fmla="*/ 629505 w 1513553"/>
              <a:gd name="connsiteY1" fmla="*/ 139856 h 1144674"/>
              <a:gd name="connsiteX2" fmla="*/ 1513553 w 1513553"/>
              <a:gd name="connsiteY2" fmla="*/ 91910 h 1144674"/>
              <a:gd name="connsiteX0" fmla="*/ 0 w 1513553"/>
              <a:gd name="connsiteY0" fmla="*/ 1157984 h 1157984"/>
              <a:gd name="connsiteX1" fmla="*/ 629505 w 1513553"/>
              <a:gd name="connsiteY1" fmla="*/ 153166 h 1157984"/>
              <a:gd name="connsiteX2" fmla="*/ 1513553 w 1513553"/>
              <a:gd name="connsiteY2" fmla="*/ 105220 h 115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3553" h="1157984">
                <a:moveTo>
                  <a:pt x="0" y="1157984"/>
                </a:moveTo>
                <a:cubicBezTo>
                  <a:pt x="55742" y="773412"/>
                  <a:pt x="365432" y="324913"/>
                  <a:pt x="629505" y="153166"/>
                </a:cubicBezTo>
                <a:cubicBezTo>
                  <a:pt x="893578" y="-18581"/>
                  <a:pt x="1181421" y="-61515"/>
                  <a:pt x="1513553" y="105220"/>
                </a:cubicBezTo>
              </a:path>
            </a:pathLst>
          </a:custGeom>
          <a:noFill/>
          <a:ln w="38100" cap="flat" cmpd="sng" algn="ctr">
            <a:solidFill>
              <a:srgbClr val="00CC99"/>
            </a:solidFill>
            <a:prstDash val="solid"/>
            <a:headEnd type="oval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pitchFamily="34" charset="0"/>
              <a:cs typeface="Arial"/>
            </a:endParaRPr>
          </a:p>
        </p:txBody>
      </p:sp>
      <p:sp>
        <p:nvSpPr>
          <p:cNvPr id="413" name="Freeform 412"/>
          <p:cNvSpPr/>
          <p:nvPr/>
        </p:nvSpPr>
        <p:spPr bwMode="auto">
          <a:xfrm rot="11674894">
            <a:off x="12653716" y="4014261"/>
            <a:ext cx="798345" cy="533436"/>
          </a:xfrm>
          <a:custGeom>
            <a:avLst/>
            <a:gdLst>
              <a:gd name="connsiteX0" fmla="*/ 0 w 1292536"/>
              <a:gd name="connsiteY0" fmla="*/ 1911303 h 1911303"/>
              <a:gd name="connsiteX1" fmla="*/ 137504 w 1292536"/>
              <a:gd name="connsiteY1" fmla="*/ 721895 h 1911303"/>
              <a:gd name="connsiteX2" fmla="*/ 749396 w 1292536"/>
              <a:gd name="connsiteY2" fmla="*/ 137504 h 1911303"/>
              <a:gd name="connsiteX3" fmla="*/ 1292536 w 1292536"/>
              <a:gd name="connsiteY3" fmla="*/ 0 h 1911303"/>
              <a:gd name="connsiteX0" fmla="*/ 11065 w 1303601"/>
              <a:gd name="connsiteY0" fmla="*/ 1911303 h 1911303"/>
              <a:gd name="connsiteX1" fmla="*/ 148569 w 1303601"/>
              <a:gd name="connsiteY1" fmla="*/ 721895 h 1911303"/>
              <a:gd name="connsiteX2" fmla="*/ 1303601 w 1303601"/>
              <a:gd name="connsiteY2" fmla="*/ 0 h 1911303"/>
              <a:gd name="connsiteX0" fmla="*/ 0 w 1292536"/>
              <a:gd name="connsiteY0" fmla="*/ 1911303 h 1911303"/>
              <a:gd name="connsiteX1" fmla="*/ 281883 w 1292536"/>
              <a:gd name="connsiteY1" fmla="*/ 563765 h 1911303"/>
              <a:gd name="connsiteX2" fmla="*/ 1292536 w 1292536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0 w 1595044"/>
              <a:gd name="connsiteY0" fmla="*/ 1429581 h 1429581"/>
              <a:gd name="connsiteX1" fmla="*/ 281883 w 1595044"/>
              <a:gd name="connsiteY1" fmla="*/ 82043 h 1429581"/>
              <a:gd name="connsiteX2" fmla="*/ 1595044 w 1595044"/>
              <a:gd name="connsiteY2" fmla="*/ 102669 h 1429581"/>
              <a:gd name="connsiteX0" fmla="*/ 0 w 1595044"/>
              <a:gd name="connsiteY0" fmla="*/ 1484565 h 1484565"/>
              <a:gd name="connsiteX1" fmla="*/ 281883 w 1595044"/>
              <a:gd name="connsiteY1" fmla="*/ 137027 h 1484565"/>
              <a:gd name="connsiteX2" fmla="*/ 1595044 w 1595044"/>
              <a:gd name="connsiteY2" fmla="*/ 157653 h 1484565"/>
              <a:gd name="connsiteX0" fmla="*/ 0 w 1595044"/>
              <a:gd name="connsiteY0" fmla="*/ 1380248 h 1380248"/>
              <a:gd name="connsiteX1" fmla="*/ 391886 w 1595044"/>
              <a:gd name="connsiteY1" fmla="*/ 362719 h 1380248"/>
              <a:gd name="connsiteX2" fmla="*/ 1595044 w 1595044"/>
              <a:gd name="connsiteY2" fmla="*/ 53336 h 1380248"/>
              <a:gd name="connsiteX0" fmla="*/ 0 w 1595044"/>
              <a:gd name="connsiteY0" fmla="*/ 1326912 h 1326912"/>
              <a:gd name="connsiteX1" fmla="*/ 391886 w 1595044"/>
              <a:gd name="connsiteY1" fmla="*/ 309383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05667"/>
              <a:gd name="connsiteY0" fmla="*/ 1292537 h 1292537"/>
              <a:gd name="connsiteX1" fmla="*/ 433137 w 1505667"/>
              <a:gd name="connsiteY1" fmla="*/ 440013 h 1292537"/>
              <a:gd name="connsiteX2" fmla="*/ 1505667 w 1505667"/>
              <a:gd name="connsiteY2" fmla="*/ 0 h 1292537"/>
              <a:gd name="connsiteX0" fmla="*/ 0 w 1046362"/>
              <a:gd name="connsiteY0" fmla="*/ 1490854 h 1490854"/>
              <a:gd name="connsiteX1" fmla="*/ 433137 w 1046362"/>
              <a:gd name="connsiteY1" fmla="*/ 638330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257263 w 1046362"/>
              <a:gd name="connsiteY1" fmla="*/ 494427 h 1490854"/>
              <a:gd name="connsiteX2" fmla="*/ 1046362 w 1046362"/>
              <a:gd name="connsiteY2" fmla="*/ 0 h 1490854"/>
              <a:gd name="connsiteX0" fmla="*/ 0 w 1513248"/>
              <a:gd name="connsiteY0" fmla="*/ 1048278 h 1048278"/>
              <a:gd name="connsiteX1" fmla="*/ 257263 w 1513248"/>
              <a:gd name="connsiteY1" fmla="*/ 51851 h 1048278"/>
              <a:gd name="connsiteX2" fmla="*/ 1513248 w 1513248"/>
              <a:gd name="connsiteY2" fmla="*/ 77986 h 1048278"/>
              <a:gd name="connsiteX0" fmla="*/ 0 w 1513248"/>
              <a:gd name="connsiteY0" fmla="*/ 1356322 h 1356322"/>
              <a:gd name="connsiteX1" fmla="*/ 257263 w 1513248"/>
              <a:gd name="connsiteY1" fmla="*/ 359895 h 1356322"/>
              <a:gd name="connsiteX2" fmla="*/ 1513248 w 1513248"/>
              <a:gd name="connsiteY2" fmla="*/ 386030 h 1356322"/>
              <a:gd name="connsiteX0" fmla="*/ 0 w 1513248"/>
              <a:gd name="connsiteY0" fmla="*/ 1487131 h 1487131"/>
              <a:gd name="connsiteX1" fmla="*/ 542948 w 1513248"/>
              <a:gd name="connsiteY1" fmla="*/ 177570 h 1487131"/>
              <a:gd name="connsiteX2" fmla="*/ 1513248 w 1513248"/>
              <a:gd name="connsiteY2" fmla="*/ 516839 h 1487131"/>
              <a:gd name="connsiteX0" fmla="*/ 0 w 1481271"/>
              <a:gd name="connsiteY0" fmla="*/ 1541224 h 1541224"/>
              <a:gd name="connsiteX1" fmla="*/ 542948 w 1481271"/>
              <a:gd name="connsiteY1" fmla="*/ 231663 h 1541224"/>
              <a:gd name="connsiteX2" fmla="*/ 1481271 w 1481271"/>
              <a:gd name="connsiteY2" fmla="*/ 475310 h 1541224"/>
              <a:gd name="connsiteX0" fmla="*/ 0 w 1481271"/>
              <a:gd name="connsiteY0" fmla="*/ 1437657 h 1437657"/>
              <a:gd name="connsiteX1" fmla="*/ 542948 w 1481271"/>
              <a:gd name="connsiteY1" fmla="*/ 128096 h 1437657"/>
              <a:gd name="connsiteX2" fmla="*/ 1481271 w 1481271"/>
              <a:gd name="connsiteY2" fmla="*/ 371743 h 1437657"/>
              <a:gd name="connsiteX0" fmla="*/ 0 w 1513553"/>
              <a:gd name="connsiteY0" fmla="*/ 1431752 h 1431752"/>
              <a:gd name="connsiteX1" fmla="*/ 542948 w 1513553"/>
              <a:gd name="connsiteY1" fmla="*/ 122191 h 1431752"/>
              <a:gd name="connsiteX2" fmla="*/ 1513553 w 1513553"/>
              <a:gd name="connsiteY2" fmla="*/ 378988 h 1431752"/>
              <a:gd name="connsiteX0" fmla="*/ 0 w 1513553"/>
              <a:gd name="connsiteY0" fmla="*/ 1328100 h 1328100"/>
              <a:gd name="connsiteX1" fmla="*/ 679770 w 1513553"/>
              <a:gd name="connsiteY1" fmla="*/ 222236 h 1328100"/>
              <a:gd name="connsiteX2" fmla="*/ 1513553 w 1513553"/>
              <a:gd name="connsiteY2" fmla="*/ 275336 h 1328100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165617 h 1165617"/>
              <a:gd name="connsiteX1" fmla="*/ 560493 w 1513553"/>
              <a:gd name="connsiteY1" fmla="*/ 145549 h 1165617"/>
              <a:gd name="connsiteX2" fmla="*/ 1513553 w 1513553"/>
              <a:gd name="connsiteY2" fmla="*/ 112853 h 1165617"/>
              <a:gd name="connsiteX0" fmla="*/ 0 w 1144130"/>
              <a:gd name="connsiteY0" fmla="*/ 1146375 h 1146375"/>
              <a:gd name="connsiteX1" fmla="*/ 560493 w 1144130"/>
              <a:gd name="connsiteY1" fmla="*/ 126307 h 1146375"/>
              <a:gd name="connsiteX2" fmla="*/ 1144131 w 1144130"/>
              <a:gd name="connsiteY2" fmla="*/ 126267 h 1146375"/>
              <a:gd name="connsiteX0" fmla="*/ 0 w 1144132"/>
              <a:gd name="connsiteY0" fmla="*/ 1080349 h 1080349"/>
              <a:gd name="connsiteX1" fmla="*/ 473790 w 1144132"/>
              <a:gd name="connsiteY1" fmla="*/ 278032 h 1080349"/>
              <a:gd name="connsiteX2" fmla="*/ 1144131 w 1144132"/>
              <a:gd name="connsiteY2" fmla="*/ 60241 h 1080349"/>
              <a:gd name="connsiteX0" fmla="*/ 0 w 1144130"/>
              <a:gd name="connsiteY0" fmla="*/ 1024993 h 1024993"/>
              <a:gd name="connsiteX1" fmla="*/ 473790 w 1144130"/>
              <a:gd name="connsiteY1" fmla="*/ 222676 h 1024993"/>
              <a:gd name="connsiteX2" fmla="*/ 1144131 w 1144130"/>
              <a:gd name="connsiteY2" fmla="*/ 4885 h 1024993"/>
              <a:gd name="connsiteX0" fmla="*/ 0 w 1176246"/>
              <a:gd name="connsiteY0" fmla="*/ 1035542 h 1035542"/>
              <a:gd name="connsiteX1" fmla="*/ 473790 w 1176246"/>
              <a:gd name="connsiteY1" fmla="*/ 233225 h 1035542"/>
              <a:gd name="connsiteX2" fmla="*/ 1176246 w 1176246"/>
              <a:gd name="connsiteY2" fmla="*/ 4427 h 1035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6246" h="1035542">
                <a:moveTo>
                  <a:pt x="0" y="1035542"/>
                </a:moveTo>
                <a:cubicBezTo>
                  <a:pt x="55742" y="650970"/>
                  <a:pt x="283102" y="403243"/>
                  <a:pt x="473790" y="233225"/>
                </a:cubicBezTo>
                <a:cubicBezTo>
                  <a:pt x="664479" y="63207"/>
                  <a:pt x="899515" y="-20878"/>
                  <a:pt x="1176246" y="4427"/>
                </a:cubicBezTo>
              </a:path>
            </a:pathLst>
          </a:custGeom>
          <a:noFill/>
          <a:ln w="38100" cap="flat" cmpd="sng" algn="ctr">
            <a:solidFill>
              <a:srgbClr val="3333CC"/>
            </a:solidFill>
            <a:prstDash val="solid"/>
            <a:headEnd type="oval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/>
            </a:endParaRPr>
          </a:p>
        </p:txBody>
      </p:sp>
      <p:sp>
        <p:nvSpPr>
          <p:cNvPr id="414" name="Freeform 413"/>
          <p:cNvSpPr/>
          <p:nvPr/>
        </p:nvSpPr>
        <p:spPr bwMode="auto">
          <a:xfrm rot="8399485">
            <a:off x="13385165" y="3766453"/>
            <a:ext cx="298374" cy="273971"/>
          </a:xfrm>
          <a:custGeom>
            <a:avLst/>
            <a:gdLst>
              <a:gd name="connsiteX0" fmla="*/ 0 w 1292536"/>
              <a:gd name="connsiteY0" fmla="*/ 1911303 h 1911303"/>
              <a:gd name="connsiteX1" fmla="*/ 137504 w 1292536"/>
              <a:gd name="connsiteY1" fmla="*/ 721895 h 1911303"/>
              <a:gd name="connsiteX2" fmla="*/ 749396 w 1292536"/>
              <a:gd name="connsiteY2" fmla="*/ 137504 h 1911303"/>
              <a:gd name="connsiteX3" fmla="*/ 1292536 w 1292536"/>
              <a:gd name="connsiteY3" fmla="*/ 0 h 1911303"/>
              <a:gd name="connsiteX0" fmla="*/ 11065 w 1303601"/>
              <a:gd name="connsiteY0" fmla="*/ 1911303 h 1911303"/>
              <a:gd name="connsiteX1" fmla="*/ 148569 w 1303601"/>
              <a:gd name="connsiteY1" fmla="*/ 721895 h 1911303"/>
              <a:gd name="connsiteX2" fmla="*/ 1303601 w 1303601"/>
              <a:gd name="connsiteY2" fmla="*/ 0 h 1911303"/>
              <a:gd name="connsiteX0" fmla="*/ 0 w 1292536"/>
              <a:gd name="connsiteY0" fmla="*/ 1911303 h 1911303"/>
              <a:gd name="connsiteX1" fmla="*/ 281883 w 1292536"/>
              <a:gd name="connsiteY1" fmla="*/ 563765 h 1911303"/>
              <a:gd name="connsiteX2" fmla="*/ 1292536 w 1292536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0 w 1595044"/>
              <a:gd name="connsiteY0" fmla="*/ 1429581 h 1429581"/>
              <a:gd name="connsiteX1" fmla="*/ 281883 w 1595044"/>
              <a:gd name="connsiteY1" fmla="*/ 82043 h 1429581"/>
              <a:gd name="connsiteX2" fmla="*/ 1595044 w 1595044"/>
              <a:gd name="connsiteY2" fmla="*/ 102669 h 1429581"/>
              <a:gd name="connsiteX0" fmla="*/ 0 w 1595044"/>
              <a:gd name="connsiteY0" fmla="*/ 1484565 h 1484565"/>
              <a:gd name="connsiteX1" fmla="*/ 281883 w 1595044"/>
              <a:gd name="connsiteY1" fmla="*/ 137027 h 1484565"/>
              <a:gd name="connsiteX2" fmla="*/ 1595044 w 1595044"/>
              <a:gd name="connsiteY2" fmla="*/ 157653 h 1484565"/>
              <a:gd name="connsiteX0" fmla="*/ 0 w 1595044"/>
              <a:gd name="connsiteY0" fmla="*/ 1380248 h 1380248"/>
              <a:gd name="connsiteX1" fmla="*/ 391886 w 1595044"/>
              <a:gd name="connsiteY1" fmla="*/ 362719 h 1380248"/>
              <a:gd name="connsiteX2" fmla="*/ 1595044 w 1595044"/>
              <a:gd name="connsiteY2" fmla="*/ 53336 h 1380248"/>
              <a:gd name="connsiteX0" fmla="*/ 0 w 1595044"/>
              <a:gd name="connsiteY0" fmla="*/ 1326912 h 1326912"/>
              <a:gd name="connsiteX1" fmla="*/ 391886 w 1595044"/>
              <a:gd name="connsiteY1" fmla="*/ 309383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05667"/>
              <a:gd name="connsiteY0" fmla="*/ 1292537 h 1292537"/>
              <a:gd name="connsiteX1" fmla="*/ 433137 w 1505667"/>
              <a:gd name="connsiteY1" fmla="*/ 440013 h 1292537"/>
              <a:gd name="connsiteX2" fmla="*/ 1505667 w 1505667"/>
              <a:gd name="connsiteY2" fmla="*/ 0 h 1292537"/>
              <a:gd name="connsiteX0" fmla="*/ 0 w 1046362"/>
              <a:gd name="connsiteY0" fmla="*/ 1490854 h 1490854"/>
              <a:gd name="connsiteX1" fmla="*/ 433137 w 1046362"/>
              <a:gd name="connsiteY1" fmla="*/ 638330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257263 w 1046362"/>
              <a:gd name="connsiteY1" fmla="*/ 494427 h 1490854"/>
              <a:gd name="connsiteX2" fmla="*/ 1046362 w 1046362"/>
              <a:gd name="connsiteY2" fmla="*/ 0 h 1490854"/>
              <a:gd name="connsiteX0" fmla="*/ 0 w 1513248"/>
              <a:gd name="connsiteY0" fmla="*/ 1048278 h 1048278"/>
              <a:gd name="connsiteX1" fmla="*/ 257263 w 1513248"/>
              <a:gd name="connsiteY1" fmla="*/ 51851 h 1048278"/>
              <a:gd name="connsiteX2" fmla="*/ 1513248 w 1513248"/>
              <a:gd name="connsiteY2" fmla="*/ 77986 h 1048278"/>
              <a:gd name="connsiteX0" fmla="*/ 0 w 1513248"/>
              <a:gd name="connsiteY0" fmla="*/ 1356322 h 1356322"/>
              <a:gd name="connsiteX1" fmla="*/ 257263 w 1513248"/>
              <a:gd name="connsiteY1" fmla="*/ 359895 h 1356322"/>
              <a:gd name="connsiteX2" fmla="*/ 1513248 w 1513248"/>
              <a:gd name="connsiteY2" fmla="*/ 386030 h 1356322"/>
              <a:gd name="connsiteX0" fmla="*/ 0 w 1513248"/>
              <a:gd name="connsiteY0" fmla="*/ 1487131 h 1487131"/>
              <a:gd name="connsiteX1" fmla="*/ 542948 w 1513248"/>
              <a:gd name="connsiteY1" fmla="*/ 177570 h 1487131"/>
              <a:gd name="connsiteX2" fmla="*/ 1513248 w 1513248"/>
              <a:gd name="connsiteY2" fmla="*/ 516839 h 1487131"/>
              <a:gd name="connsiteX0" fmla="*/ 0 w 1481271"/>
              <a:gd name="connsiteY0" fmla="*/ 1541224 h 1541224"/>
              <a:gd name="connsiteX1" fmla="*/ 542948 w 1481271"/>
              <a:gd name="connsiteY1" fmla="*/ 231663 h 1541224"/>
              <a:gd name="connsiteX2" fmla="*/ 1481271 w 1481271"/>
              <a:gd name="connsiteY2" fmla="*/ 475310 h 1541224"/>
              <a:gd name="connsiteX0" fmla="*/ 0 w 1481271"/>
              <a:gd name="connsiteY0" fmla="*/ 1437657 h 1437657"/>
              <a:gd name="connsiteX1" fmla="*/ 542948 w 1481271"/>
              <a:gd name="connsiteY1" fmla="*/ 128096 h 1437657"/>
              <a:gd name="connsiteX2" fmla="*/ 1481271 w 1481271"/>
              <a:gd name="connsiteY2" fmla="*/ 371743 h 1437657"/>
              <a:gd name="connsiteX0" fmla="*/ 0 w 1513553"/>
              <a:gd name="connsiteY0" fmla="*/ 1431752 h 1431752"/>
              <a:gd name="connsiteX1" fmla="*/ 542948 w 1513553"/>
              <a:gd name="connsiteY1" fmla="*/ 122191 h 1431752"/>
              <a:gd name="connsiteX2" fmla="*/ 1513553 w 1513553"/>
              <a:gd name="connsiteY2" fmla="*/ 378988 h 1431752"/>
              <a:gd name="connsiteX0" fmla="*/ 0 w 1513553"/>
              <a:gd name="connsiteY0" fmla="*/ 1328100 h 1328100"/>
              <a:gd name="connsiteX1" fmla="*/ 679770 w 1513553"/>
              <a:gd name="connsiteY1" fmla="*/ 222236 h 1328100"/>
              <a:gd name="connsiteX2" fmla="*/ 1513553 w 1513553"/>
              <a:gd name="connsiteY2" fmla="*/ 275336 h 1328100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165617 h 1165617"/>
              <a:gd name="connsiteX1" fmla="*/ 560493 w 1513553"/>
              <a:gd name="connsiteY1" fmla="*/ 145549 h 1165617"/>
              <a:gd name="connsiteX2" fmla="*/ 1513553 w 1513553"/>
              <a:gd name="connsiteY2" fmla="*/ 112853 h 1165617"/>
              <a:gd name="connsiteX0" fmla="*/ 0 w 1144130"/>
              <a:gd name="connsiteY0" fmla="*/ 1146375 h 1146375"/>
              <a:gd name="connsiteX1" fmla="*/ 560493 w 1144130"/>
              <a:gd name="connsiteY1" fmla="*/ 126307 h 1146375"/>
              <a:gd name="connsiteX2" fmla="*/ 1144131 w 1144130"/>
              <a:gd name="connsiteY2" fmla="*/ 126267 h 1146375"/>
              <a:gd name="connsiteX0" fmla="*/ 0 w 1144132"/>
              <a:gd name="connsiteY0" fmla="*/ 1080349 h 1080349"/>
              <a:gd name="connsiteX1" fmla="*/ 473790 w 1144132"/>
              <a:gd name="connsiteY1" fmla="*/ 278032 h 1080349"/>
              <a:gd name="connsiteX2" fmla="*/ 1144131 w 1144132"/>
              <a:gd name="connsiteY2" fmla="*/ 60241 h 1080349"/>
              <a:gd name="connsiteX0" fmla="*/ 0 w 1144130"/>
              <a:gd name="connsiteY0" fmla="*/ 1024993 h 1024993"/>
              <a:gd name="connsiteX1" fmla="*/ 473790 w 1144130"/>
              <a:gd name="connsiteY1" fmla="*/ 222676 h 1024993"/>
              <a:gd name="connsiteX2" fmla="*/ 1144131 w 1144130"/>
              <a:gd name="connsiteY2" fmla="*/ 4885 h 1024993"/>
              <a:gd name="connsiteX0" fmla="*/ 0 w 1144130"/>
              <a:gd name="connsiteY0" fmla="*/ 1022169 h 1022169"/>
              <a:gd name="connsiteX1" fmla="*/ 277022 w 1144130"/>
              <a:gd name="connsiteY1" fmla="*/ 359676 h 1022169"/>
              <a:gd name="connsiteX2" fmla="*/ 1144131 w 1144130"/>
              <a:gd name="connsiteY2" fmla="*/ 2061 h 1022169"/>
              <a:gd name="connsiteX0" fmla="*/ 0 w 1144130"/>
              <a:gd name="connsiteY0" fmla="*/ 1022331 h 1022331"/>
              <a:gd name="connsiteX1" fmla="*/ 323944 w 1144130"/>
              <a:gd name="connsiteY1" fmla="*/ 342428 h 1022331"/>
              <a:gd name="connsiteX2" fmla="*/ 1144131 w 1144130"/>
              <a:gd name="connsiteY2" fmla="*/ 2223 h 1022331"/>
              <a:gd name="connsiteX0" fmla="*/ 0 w 1144130"/>
              <a:gd name="connsiteY0" fmla="*/ 1023806 h 1023806"/>
              <a:gd name="connsiteX1" fmla="*/ 190747 w 1144130"/>
              <a:gd name="connsiteY1" fmla="*/ 255165 h 1023806"/>
              <a:gd name="connsiteX2" fmla="*/ 1144131 w 1144130"/>
              <a:gd name="connsiteY2" fmla="*/ 3698 h 1023806"/>
              <a:gd name="connsiteX0" fmla="*/ 1 w 1164020"/>
              <a:gd name="connsiteY0" fmla="*/ 944714 h 944716"/>
              <a:gd name="connsiteX1" fmla="*/ 210637 w 1164020"/>
              <a:gd name="connsiteY1" fmla="*/ 254849 h 944716"/>
              <a:gd name="connsiteX2" fmla="*/ 1164021 w 1164020"/>
              <a:gd name="connsiteY2" fmla="*/ 3382 h 944716"/>
              <a:gd name="connsiteX0" fmla="*/ 27476 w 1191495"/>
              <a:gd name="connsiteY0" fmla="*/ 944714 h 944713"/>
              <a:gd name="connsiteX1" fmla="*/ 238112 w 1191495"/>
              <a:gd name="connsiteY1" fmla="*/ 254849 h 944713"/>
              <a:gd name="connsiteX2" fmla="*/ 1191496 w 1191495"/>
              <a:gd name="connsiteY2" fmla="*/ 3382 h 944713"/>
              <a:gd name="connsiteX0" fmla="*/ 27476 w 1191495"/>
              <a:gd name="connsiteY0" fmla="*/ 978954 h 978953"/>
              <a:gd name="connsiteX1" fmla="*/ 238112 w 1191495"/>
              <a:gd name="connsiteY1" fmla="*/ 289089 h 978953"/>
              <a:gd name="connsiteX2" fmla="*/ 1191496 w 1191495"/>
              <a:gd name="connsiteY2" fmla="*/ 37622 h 978953"/>
              <a:gd name="connsiteX0" fmla="*/ 18901 w 1182920"/>
              <a:gd name="connsiteY0" fmla="*/ 986824 h 986823"/>
              <a:gd name="connsiteX1" fmla="*/ 312782 w 1182920"/>
              <a:gd name="connsiteY1" fmla="*/ 237750 h 986823"/>
              <a:gd name="connsiteX2" fmla="*/ 1182921 w 1182920"/>
              <a:gd name="connsiteY2" fmla="*/ 45492 h 986823"/>
              <a:gd name="connsiteX0" fmla="*/ 22376 w 1186395"/>
              <a:gd name="connsiteY0" fmla="*/ 981411 h 981410"/>
              <a:gd name="connsiteX1" fmla="*/ 275612 w 1186395"/>
              <a:gd name="connsiteY1" fmla="*/ 270776 h 981410"/>
              <a:gd name="connsiteX2" fmla="*/ 1186396 w 1186395"/>
              <a:gd name="connsiteY2" fmla="*/ 40079 h 981410"/>
              <a:gd name="connsiteX0" fmla="*/ 19035 w 1183054"/>
              <a:gd name="connsiteY0" fmla="*/ 971342 h 971341"/>
              <a:gd name="connsiteX1" fmla="*/ 311103 w 1183054"/>
              <a:gd name="connsiteY1" fmla="*/ 366094 h 971341"/>
              <a:gd name="connsiteX2" fmla="*/ 1183055 w 1183054"/>
              <a:gd name="connsiteY2" fmla="*/ 30010 h 971341"/>
              <a:gd name="connsiteX0" fmla="*/ 19035 w 1121389"/>
              <a:gd name="connsiteY0" fmla="*/ 917908 h 917907"/>
              <a:gd name="connsiteX1" fmla="*/ 311103 w 1121389"/>
              <a:gd name="connsiteY1" fmla="*/ 312660 h 917907"/>
              <a:gd name="connsiteX2" fmla="*/ 1121387 w 1121389"/>
              <a:gd name="connsiteY2" fmla="*/ 34895 h 917907"/>
              <a:gd name="connsiteX0" fmla="*/ 19035 w 1121389"/>
              <a:gd name="connsiteY0" fmla="*/ 883013 h 883012"/>
              <a:gd name="connsiteX1" fmla="*/ 311103 w 1121389"/>
              <a:gd name="connsiteY1" fmla="*/ 277765 h 883012"/>
              <a:gd name="connsiteX2" fmla="*/ 1121387 w 1121389"/>
              <a:gd name="connsiteY2" fmla="*/ 0 h 883012"/>
              <a:gd name="connsiteX0" fmla="*/ 1 w 1102355"/>
              <a:gd name="connsiteY0" fmla="*/ 883013 h 883012"/>
              <a:gd name="connsiteX1" fmla="*/ 292069 w 1102355"/>
              <a:gd name="connsiteY1" fmla="*/ 277765 h 883012"/>
              <a:gd name="connsiteX2" fmla="*/ 1102353 w 1102355"/>
              <a:gd name="connsiteY2" fmla="*/ 0 h 883012"/>
              <a:gd name="connsiteX0" fmla="*/ 1 w 1102355"/>
              <a:gd name="connsiteY0" fmla="*/ 883013 h 883012"/>
              <a:gd name="connsiteX1" fmla="*/ 336155 w 1102355"/>
              <a:gd name="connsiteY1" fmla="*/ 307135 h 883012"/>
              <a:gd name="connsiteX2" fmla="*/ 1102353 w 1102355"/>
              <a:gd name="connsiteY2" fmla="*/ 0 h 883012"/>
              <a:gd name="connsiteX0" fmla="*/ 1 w 1102355"/>
              <a:gd name="connsiteY0" fmla="*/ 883013 h 883012"/>
              <a:gd name="connsiteX1" fmla="*/ 241898 w 1102355"/>
              <a:gd name="connsiteY1" fmla="*/ 203988 h 883012"/>
              <a:gd name="connsiteX2" fmla="*/ 1102353 w 1102355"/>
              <a:gd name="connsiteY2" fmla="*/ 0 h 883012"/>
              <a:gd name="connsiteX0" fmla="*/ 1 w 1102355"/>
              <a:gd name="connsiteY0" fmla="*/ 883013 h 883012"/>
              <a:gd name="connsiteX1" fmla="*/ 241898 w 1102355"/>
              <a:gd name="connsiteY1" fmla="*/ 203988 h 883012"/>
              <a:gd name="connsiteX2" fmla="*/ 1102353 w 1102355"/>
              <a:gd name="connsiteY2" fmla="*/ 0 h 883012"/>
              <a:gd name="connsiteX0" fmla="*/ 1 w 1194758"/>
              <a:gd name="connsiteY0" fmla="*/ 922323 h 922322"/>
              <a:gd name="connsiteX1" fmla="*/ 241898 w 1194758"/>
              <a:gd name="connsiteY1" fmla="*/ 243298 h 922322"/>
              <a:gd name="connsiteX2" fmla="*/ 1194757 w 1194758"/>
              <a:gd name="connsiteY2" fmla="*/ 0 h 922322"/>
              <a:gd name="connsiteX0" fmla="*/ 1 w 1289556"/>
              <a:gd name="connsiteY0" fmla="*/ 939863 h 939862"/>
              <a:gd name="connsiteX1" fmla="*/ 241898 w 1289556"/>
              <a:gd name="connsiteY1" fmla="*/ 260838 h 939862"/>
              <a:gd name="connsiteX2" fmla="*/ 1289555 w 1289556"/>
              <a:gd name="connsiteY2" fmla="*/ 1 h 939862"/>
              <a:gd name="connsiteX0" fmla="*/ 1 w 1289556"/>
              <a:gd name="connsiteY0" fmla="*/ 939863 h 939862"/>
              <a:gd name="connsiteX1" fmla="*/ 328975 w 1289556"/>
              <a:gd name="connsiteY1" fmla="*/ 298675 h 939862"/>
              <a:gd name="connsiteX2" fmla="*/ 1289555 w 1289556"/>
              <a:gd name="connsiteY2" fmla="*/ 1 h 93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9556" h="939862">
                <a:moveTo>
                  <a:pt x="1" y="939863"/>
                </a:moveTo>
                <a:cubicBezTo>
                  <a:pt x="36870" y="719418"/>
                  <a:pt x="134972" y="455564"/>
                  <a:pt x="328975" y="298675"/>
                </a:cubicBezTo>
                <a:cubicBezTo>
                  <a:pt x="707786" y="63160"/>
                  <a:pt x="913864" y="58425"/>
                  <a:pt x="1289555" y="1"/>
                </a:cubicBezTo>
              </a:path>
            </a:pathLst>
          </a:custGeom>
          <a:noFill/>
          <a:ln w="38100" cap="flat" cmpd="sng" algn="ctr">
            <a:solidFill>
              <a:srgbClr val="3333CC"/>
            </a:solidFill>
            <a:prstDash val="solid"/>
            <a:headEnd type="oval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/>
            </a:endParaRPr>
          </a:p>
        </p:txBody>
      </p:sp>
      <p:sp>
        <p:nvSpPr>
          <p:cNvPr id="415" name="Freeform 414"/>
          <p:cNvSpPr/>
          <p:nvPr/>
        </p:nvSpPr>
        <p:spPr bwMode="auto">
          <a:xfrm rot="15985676">
            <a:off x="11996330" y="3898524"/>
            <a:ext cx="593131" cy="510609"/>
          </a:xfrm>
          <a:custGeom>
            <a:avLst/>
            <a:gdLst>
              <a:gd name="connsiteX0" fmla="*/ 0 w 1292536"/>
              <a:gd name="connsiteY0" fmla="*/ 1911303 h 1911303"/>
              <a:gd name="connsiteX1" fmla="*/ 137504 w 1292536"/>
              <a:gd name="connsiteY1" fmla="*/ 721895 h 1911303"/>
              <a:gd name="connsiteX2" fmla="*/ 749396 w 1292536"/>
              <a:gd name="connsiteY2" fmla="*/ 137504 h 1911303"/>
              <a:gd name="connsiteX3" fmla="*/ 1292536 w 1292536"/>
              <a:gd name="connsiteY3" fmla="*/ 0 h 1911303"/>
              <a:gd name="connsiteX0" fmla="*/ 11065 w 1303601"/>
              <a:gd name="connsiteY0" fmla="*/ 1911303 h 1911303"/>
              <a:gd name="connsiteX1" fmla="*/ 148569 w 1303601"/>
              <a:gd name="connsiteY1" fmla="*/ 721895 h 1911303"/>
              <a:gd name="connsiteX2" fmla="*/ 1303601 w 1303601"/>
              <a:gd name="connsiteY2" fmla="*/ 0 h 1911303"/>
              <a:gd name="connsiteX0" fmla="*/ 0 w 1292536"/>
              <a:gd name="connsiteY0" fmla="*/ 1911303 h 1911303"/>
              <a:gd name="connsiteX1" fmla="*/ 281883 w 1292536"/>
              <a:gd name="connsiteY1" fmla="*/ 563765 h 1911303"/>
              <a:gd name="connsiteX2" fmla="*/ 1292536 w 1292536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0 w 1595044"/>
              <a:gd name="connsiteY0" fmla="*/ 1429581 h 1429581"/>
              <a:gd name="connsiteX1" fmla="*/ 281883 w 1595044"/>
              <a:gd name="connsiteY1" fmla="*/ 82043 h 1429581"/>
              <a:gd name="connsiteX2" fmla="*/ 1595044 w 1595044"/>
              <a:gd name="connsiteY2" fmla="*/ 102669 h 1429581"/>
              <a:gd name="connsiteX0" fmla="*/ 0 w 1595044"/>
              <a:gd name="connsiteY0" fmla="*/ 1484565 h 1484565"/>
              <a:gd name="connsiteX1" fmla="*/ 281883 w 1595044"/>
              <a:gd name="connsiteY1" fmla="*/ 137027 h 1484565"/>
              <a:gd name="connsiteX2" fmla="*/ 1595044 w 1595044"/>
              <a:gd name="connsiteY2" fmla="*/ 157653 h 1484565"/>
              <a:gd name="connsiteX0" fmla="*/ 0 w 1595044"/>
              <a:gd name="connsiteY0" fmla="*/ 1380248 h 1380248"/>
              <a:gd name="connsiteX1" fmla="*/ 391886 w 1595044"/>
              <a:gd name="connsiteY1" fmla="*/ 362719 h 1380248"/>
              <a:gd name="connsiteX2" fmla="*/ 1595044 w 1595044"/>
              <a:gd name="connsiteY2" fmla="*/ 53336 h 1380248"/>
              <a:gd name="connsiteX0" fmla="*/ 0 w 1595044"/>
              <a:gd name="connsiteY0" fmla="*/ 1326912 h 1326912"/>
              <a:gd name="connsiteX1" fmla="*/ 391886 w 1595044"/>
              <a:gd name="connsiteY1" fmla="*/ 309383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05667"/>
              <a:gd name="connsiteY0" fmla="*/ 1292537 h 1292537"/>
              <a:gd name="connsiteX1" fmla="*/ 433137 w 1505667"/>
              <a:gd name="connsiteY1" fmla="*/ 440013 h 1292537"/>
              <a:gd name="connsiteX2" fmla="*/ 1505667 w 1505667"/>
              <a:gd name="connsiteY2" fmla="*/ 0 h 1292537"/>
              <a:gd name="connsiteX0" fmla="*/ 0 w 1046362"/>
              <a:gd name="connsiteY0" fmla="*/ 1490854 h 1490854"/>
              <a:gd name="connsiteX1" fmla="*/ 433137 w 1046362"/>
              <a:gd name="connsiteY1" fmla="*/ 638330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257263 w 1046362"/>
              <a:gd name="connsiteY1" fmla="*/ 494427 h 1490854"/>
              <a:gd name="connsiteX2" fmla="*/ 1046362 w 1046362"/>
              <a:gd name="connsiteY2" fmla="*/ 0 h 1490854"/>
              <a:gd name="connsiteX0" fmla="*/ 0 w 1513248"/>
              <a:gd name="connsiteY0" fmla="*/ 1048278 h 1048278"/>
              <a:gd name="connsiteX1" fmla="*/ 257263 w 1513248"/>
              <a:gd name="connsiteY1" fmla="*/ 51851 h 1048278"/>
              <a:gd name="connsiteX2" fmla="*/ 1513248 w 1513248"/>
              <a:gd name="connsiteY2" fmla="*/ 77986 h 1048278"/>
              <a:gd name="connsiteX0" fmla="*/ 0 w 1513248"/>
              <a:gd name="connsiteY0" fmla="*/ 1356322 h 1356322"/>
              <a:gd name="connsiteX1" fmla="*/ 257263 w 1513248"/>
              <a:gd name="connsiteY1" fmla="*/ 359895 h 1356322"/>
              <a:gd name="connsiteX2" fmla="*/ 1513248 w 1513248"/>
              <a:gd name="connsiteY2" fmla="*/ 386030 h 1356322"/>
              <a:gd name="connsiteX0" fmla="*/ 0 w 1513248"/>
              <a:gd name="connsiteY0" fmla="*/ 1487131 h 1487131"/>
              <a:gd name="connsiteX1" fmla="*/ 542948 w 1513248"/>
              <a:gd name="connsiteY1" fmla="*/ 177570 h 1487131"/>
              <a:gd name="connsiteX2" fmla="*/ 1513248 w 1513248"/>
              <a:gd name="connsiteY2" fmla="*/ 516839 h 1487131"/>
              <a:gd name="connsiteX0" fmla="*/ 0 w 1481271"/>
              <a:gd name="connsiteY0" fmla="*/ 1541224 h 1541224"/>
              <a:gd name="connsiteX1" fmla="*/ 542948 w 1481271"/>
              <a:gd name="connsiteY1" fmla="*/ 231663 h 1541224"/>
              <a:gd name="connsiteX2" fmla="*/ 1481271 w 1481271"/>
              <a:gd name="connsiteY2" fmla="*/ 475310 h 1541224"/>
              <a:gd name="connsiteX0" fmla="*/ 0 w 1481271"/>
              <a:gd name="connsiteY0" fmla="*/ 1437657 h 1437657"/>
              <a:gd name="connsiteX1" fmla="*/ 542948 w 1481271"/>
              <a:gd name="connsiteY1" fmla="*/ 128096 h 1437657"/>
              <a:gd name="connsiteX2" fmla="*/ 1481271 w 1481271"/>
              <a:gd name="connsiteY2" fmla="*/ 371743 h 1437657"/>
              <a:gd name="connsiteX0" fmla="*/ 0 w 1513553"/>
              <a:gd name="connsiteY0" fmla="*/ 1431752 h 1431752"/>
              <a:gd name="connsiteX1" fmla="*/ 542948 w 1513553"/>
              <a:gd name="connsiteY1" fmla="*/ 122191 h 1431752"/>
              <a:gd name="connsiteX2" fmla="*/ 1513553 w 1513553"/>
              <a:gd name="connsiteY2" fmla="*/ 378988 h 1431752"/>
              <a:gd name="connsiteX0" fmla="*/ 0 w 1513553"/>
              <a:gd name="connsiteY0" fmla="*/ 1328100 h 1328100"/>
              <a:gd name="connsiteX1" fmla="*/ 679770 w 1513553"/>
              <a:gd name="connsiteY1" fmla="*/ 222236 h 1328100"/>
              <a:gd name="connsiteX2" fmla="*/ 1513553 w 1513553"/>
              <a:gd name="connsiteY2" fmla="*/ 275336 h 1328100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165617 h 1165617"/>
              <a:gd name="connsiteX1" fmla="*/ 560493 w 1513553"/>
              <a:gd name="connsiteY1" fmla="*/ 145549 h 1165617"/>
              <a:gd name="connsiteX2" fmla="*/ 1513553 w 1513553"/>
              <a:gd name="connsiteY2" fmla="*/ 112853 h 1165617"/>
              <a:gd name="connsiteX0" fmla="*/ 0 w 1144130"/>
              <a:gd name="connsiteY0" fmla="*/ 1146375 h 1146375"/>
              <a:gd name="connsiteX1" fmla="*/ 560493 w 1144130"/>
              <a:gd name="connsiteY1" fmla="*/ 126307 h 1146375"/>
              <a:gd name="connsiteX2" fmla="*/ 1144131 w 1144130"/>
              <a:gd name="connsiteY2" fmla="*/ 126267 h 1146375"/>
              <a:gd name="connsiteX0" fmla="*/ 0 w 1144132"/>
              <a:gd name="connsiteY0" fmla="*/ 1080349 h 1080349"/>
              <a:gd name="connsiteX1" fmla="*/ 473790 w 1144132"/>
              <a:gd name="connsiteY1" fmla="*/ 278032 h 1080349"/>
              <a:gd name="connsiteX2" fmla="*/ 1144131 w 1144132"/>
              <a:gd name="connsiteY2" fmla="*/ 60241 h 1080349"/>
              <a:gd name="connsiteX0" fmla="*/ 0 w 1144130"/>
              <a:gd name="connsiteY0" fmla="*/ 1024993 h 1024993"/>
              <a:gd name="connsiteX1" fmla="*/ 473790 w 1144130"/>
              <a:gd name="connsiteY1" fmla="*/ 222676 h 1024993"/>
              <a:gd name="connsiteX2" fmla="*/ 1144131 w 1144130"/>
              <a:gd name="connsiteY2" fmla="*/ 4885 h 1024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4130" h="1024993">
                <a:moveTo>
                  <a:pt x="0" y="1024993"/>
                </a:moveTo>
                <a:cubicBezTo>
                  <a:pt x="55742" y="640421"/>
                  <a:pt x="283102" y="392694"/>
                  <a:pt x="473790" y="222676"/>
                </a:cubicBezTo>
                <a:cubicBezTo>
                  <a:pt x="664479" y="52658"/>
                  <a:pt x="867400" y="-20420"/>
                  <a:pt x="1144131" y="4885"/>
                </a:cubicBezTo>
              </a:path>
            </a:pathLst>
          </a:custGeom>
          <a:noFill/>
          <a:ln w="38100" cap="flat" cmpd="sng" algn="ctr">
            <a:solidFill>
              <a:srgbClr val="3333CC"/>
            </a:solidFill>
            <a:prstDash val="solid"/>
            <a:headEnd type="oval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/>
            </a:endParaRPr>
          </a:p>
        </p:txBody>
      </p:sp>
      <p:sp>
        <p:nvSpPr>
          <p:cNvPr id="416" name="Freeform 415"/>
          <p:cNvSpPr/>
          <p:nvPr/>
        </p:nvSpPr>
        <p:spPr bwMode="auto">
          <a:xfrm rot="3623998">
            <a:off x="12394194" y="2995853"/>
            <a:ext cx="1036943" cy="850627"/>
          </a:xfrm>
          <a:custGeom>
            <a:avLst/>
            <a:gdLst>
              <a:gd name="connsiteX0" fmla="*/ 0 w 1292536"/>
              <a:gd name="connsiteY0" fmla="*/ 1911303 h 1911303"/>
              <a:gd name="connsiteX1" fmla="*/ 137504 w 1292536"/>
              <a:gd name="connsiteY1" fmla="*/ 721895 h 1911303"/>
              <a:gd name="connsiteX2" fmla="*/ 749396 w 1292536"/>
              <a:gd name="connsiteY2" fmla="*/ 137504 h 1911303"/>
              <a:gd name="connsiteX3" fmla="*/ 1292536 w 1292536"/>
              <a:gd name="connsiteY3" fmla="*/ 0 h 1911303"/>
              <a:gd name="connsiteX0" fmla="*/ 11065 w 1303601"/>
              <a:gd name="connsiteY0" fmla="*/ 1911303 h 1911303"/>
              <a:gd name="connsiteX1" fmla="*/ 148569 w 1303601"/>
              <a:gd name="connsiteY1" fmla="*/ 721895 h 1911303"/>
              <a:gd name="connsiteX2" fmla="*/ 1303601 w 1303601"/>
              <a:gd name="connsiteY2" fmla="*/ 0 h 1911303"/>
              <a:gd name="connsiteX0" fmla="*/ 0 w 1292536"/>
              <a:gd name="connsiteY0" fmla="*/ 1911303 h 1911303"/>
              <a:gd name="connsiteX1" fmla="*/ 281883 w 1292536"/>
              <a:gd name="connsiteY1" fmla="*/ 563765 h 1911303"/>
              <a:gd name="connsiteX2" fmla="*/ 1292536 w 1292536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0 w 1595044"/>
              <a:gd name="connsiteY0" fmla="*/ 1429581 h 1429581"/>
              <a:gd name="connsiteX1" fmla="*/ 281883 w 1595044"/>
              <a:gd name="connsiteY1" fmla="*/ 82043 h 1429581"/>
              <a:gd name="connsiteX2" fmla="*/ 1595044 w 1595044"/>
              <a:gd name="connsiteY2" fmla="*/ 102669 h 1429581"/>
              <a:gd name="connsiteX0" fmla="*/ 0 w 1595044"/>
              <a:gd name="connsiteY0" fmla="*/ 1484565 h 1484565"/>
              <a:gd name="connsiteX1" fmla="*/ 281883 w 1595044"/>
              <a:gd name="connsiteY1" fmla="*/ 137027 h 1484565"/>
              <a:gd name="connsiteX2" fmla="*/ 1595044 w 1595044"/>
              <a:gd name="connsiteY2" fmla="*/ 157653 h 1484565"/>
              <a:gd name="connsiteX0" fmla="*/ 0 w 1595044"/>
              <a:gd name="connsiteY0" fmla="*/ 1380248 h 1380248"/>
              <a:gd name="connsiteX1" fmla="*/ 391886 w 1595044"/>
              <a:gd name="connsiteY1" fmla="*/ 362719 h 1380248"/>
              <a:gd name="connsiteX2" fmla="*/ 1595044 w 1595044"/>
              <a:gd name="connsiteY2" fmla="*/ 53336 h 1380248"/>
              <a:gd name="connsiteX0" fmla="*/ 0 w 1595044"/>
              <a:gd name="connsiteY0" fmla="*/ 1326912 h 1326912"/>
              <a:gd name="connsiteX1" fmla="*/ 391886 w 1595044"/>
              <a:gd name="connsiteY1" fmla="*/ 309383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05667"/>
              <a:gd name="connsiteY0" fmla="*/ 1292537 h 1292537"/>
              <a:gd name="connsiteX1" fmla="*/ 433137 w 1505667"/>
              <a:gd name="connsiteY1" fmla="*/ 440013 h 1292537"/>
              <a:gd name="connsiteX2" fmla="*/ 1505667 w 1505667"/>
              <a:gd name="connsiteY2" fmla="*/ 0 h 1292537"/>
              <a:gd name="connsiteX0" fmla="*/ 0 w 1046362"/>
              <a:gd name="connsiteY0" fmla="*/ 1490854 h 1490854"/>
              <a:gd name="connsiteX1" fmla="*/ 433137 w 1046362"/>
              <a:gd name="connsiteY1" fmla="*/ 638330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257263 w 1046362"/>
              <a:gd name="connsiteY1" fmla="*/ 494427 h 1490854"/>
              <a:gd name="connsiteX2" fmla="*/ 1046362 w 1046362"/>
              <a:gd name="connsiteY2" fmla="*/ 0 h 1490854"/>
              <a:gd name="connsiteX0" fmla="*/ 0 w 1513248"/>
              <a:gd name="connsiteY0" fmla="*/ 1048278 h 1048278"/>
              <a:gd name="connsiteX1" fmla="*/ 257263 w 1513248"/>
              <a:gd name="connsiteY1" fmla="*/ 51851 h 1048278"/>
              <a:gd name="connsiteX2" fmla="*/ 1513248 w 1513248"/>
              <a:gd name="connsiteY2" fmla="*/ 77986 h 1048278"/>
              <a:gd name="connsiteX0" fmla="*/ 0 w 1513248"/>
              <a:gd name="connsiteY0" fmla="*/ 1356322 h 1356322"/>
              <a:gd name="connsiteX1" fmla="*/ 257263 w 1513248"/>
              <a:gd name="connsiteY1" fmla="*/ 359895 h 1356322"/>
              <a:gd name="connsiteX2" fmla="*/ 1513248 w 1513248"/>
              <a:gd name="connsiteY2" fmla="*/ 386030 h 1356322"/>
              <a:gd name="connsiteX0" fmla="*/ 0 w 1513248"/>
              <a:gd name="connsiteY0" fmla="*/ 1487131 h 1487131"/>
              <a:gd name="connsiteX1" fmla="*/ 542948 w 1513248"/>
              <a:gd name="connsiteY1" fmla="*/ 177570 h 1487131"/>
              <a:gd name="connsiteX2" fmla="*/ 1513248 w 1513248"/>
              <a:gd name="connsiteY2" fmla="*/ 516839 h 1487131"/>
              <a:gd name="connsiteX0" fmla="*/ 0 w 1481271"/>
              <a:gd name="connsiteY0" fmla="*/ 1541224 h 1541224"/>
              <a:gd name="connsiteX1" fmla="*/ 542948 w 1481271"/>
              <a:gd name="connsiteY1" fmla="*/ 231663 h 1541224"/>
              <a:gd name="connsiteX2" fmla="*/ 1481271 w 1481271"/>
              <a:gd name="connsiteY2" fmla="*/ 475310 h 1541224"/>
              <a:gd name="connsiteX0" fmla="*/ 0 w 1481271"/>
              <a:gd name="connsiteY0" fmla="*/ 1437657 h 1437657"/>
              <a:gd name="connsiteX1" fmla="*/ 542948 w 1481271"/>
              <a:gd name="connsiteY1" fmla="*/ 128096 h 1437657"/>
              <a:gd name="connsiteX2" fmla="*/ 1481271 w 1481271"/>
              <a:gd name="connsiteY2" fmla="*/ 371743 h 1437657"/>
              <a:gd name="connsiteX0" fmla="*/ 0 w 1513553"/>
              <a:gd name="connsiteY0" fmla="*/ 1431752 h 1431752"/>
              <a:gd name="connsiteX1" fmla="*/ 542948 w 1513553"/>
              <a:gd name="connsiteY1" fmla="*/ 122191 h 1431752"/>
              <a:gd name="connsiteX2" fmla="*/ 1513553 w 1513553"/>
              <a:gd name="connsiteY2" fmla="*/ 378988 h 1431752"/>
              <a:gd name="connsiteX0" fmla="*/ 0 w 1513553"/>
              <a:gd name="connsiteY0" fmla="*/ 1328100 h 1328100"/>
              <a:gd name="connsiteX1" fmla="*/ 679770 w 1513553"/>
              <a:gd name="connsiteY1" fmla="*/ 222236 h 1328100"/>
              <a:gd name="connsiteX2" fmla="*/ 1513553 w 1513553"/>
              <a:gd name="connsiteY2" fmla="*/ 275336 h 1328100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191105 h 1191105"/>
              <a:gd name="connsiteX1" fmla="*/ 679770 w 1513553"/>
              <a:gd name="connsiteY1" fmla="*/ 85241 h 1191105"/>
              <a:gd name="connsiteX2" fmla="*/ 1513553 w 1513553"/>
              <a:gd name="connsiteY2" fmla="*/ 138341 h 1191105"/>
              <a:gd name="connsiteX0" fmla="*/ 0 w 1513553"/>
              <a:gd name="connsiteY0" fmla="*/ 1150915 h 1150915"/>
              <a:gd name="connsiteX1" fmla="*/ 622289 w 1513553"/>
              <a:gd name="connsiteY1" fmla="*/ 128794 h 1150915"/>
              <a:gd name="connsiteX2" fmla="*/ 1513553 w 1513553"/>
              <a:gd name="connsiteY2" fmla="*/ 98151 h 1150915"/>
              <a:gd name="connsiteX0" fmla="*/ 0 w 1513553"/>
              <a:gd name="connsiteY0" fmla="*/ 1144674 h 1144674"/>
              <a:gd name="connsiteX1" fmla="*/ 629505 w 1513553"/>
              <a:gd name="connsiteY1" fmla="*/ 139856 h 1144674"/>
              <a:gd name="connsiteX2" fmla="*/ 1513553 w 1513553"/>
              <a:gd name="connsiteY2" fmla="*/ 91910 h 1144674"/>
              <a:gd name="connsiteX0" fmla="*/ 0 w 1513553"/>
              <a:gd name="connsiteY0" fmla="*/ 1157984 h 1157984"/>
              <a:gd name="connsiteX1" fmla="*/ 629505 w 1513553"/>
              <a:gd name="connsiteY1" fmla="*/ 153166 h 1157984"/>
              <a:gd name="connsiteX2" fmla="*/ 1513553 w 1513553"/>
              <a:gd name="connsiteY2" fmla="*/ 105220 h 1157984"/>
              <a:gd name="connsiteX0" fmla="*/ 0 w 1513553"/>
              <a:gd name="connsiteY0" fmla="*/ 1103721 h 1103721"/>
              <a:gd name="connsiteX1" fmla="*/ 576790 w 1513553"/>
              <a:gd name="connsiteY1" fmla="*/ 337247 h 1103721"/>
              <a:gd name="connsiteX2" fmla="*/ 1513553 w 1513553"/>
              <a:gd name="connsiteY2" fmla="*/ 50957 h 1103721"/>
              <a:gd name="connsiteX0" fmla="*/ 0 w 1513553"/>
              <a:gd name="connsiteY0" fmla="*/ 1103721 h 1103721"/>
              <a:gd name="connsiteX1" fmla="*/ 576790 w 1513553"/>
              <a:gd name="connsiteY1" fmla="*/ 337247 h 1103721"/>
              <a:gd name="connsiteX2" fmla="*/ 1513553 w 1513553"/>
              <a:gd name="connsiteY2" fmla="*/ 50957 h 1103721"/>
              <a:gd name="connsiteX0" fmla="*/ 0 w 1513553"/>
              <a:gd name="connsiteY0" fmla="*/ 1114900 h 1114900"/>
              <a:gd name="connsiteX1" fmla="*/ 666264 w 1513553"/>
              <a:gd name="connsiteY1" fmla="*/ 270088 h 1114900"/>
              <a:gd name="connsiteX2" fmla="*/ 1513553 w 1513553"/>
              <a:gd name="connsiteY2" fmla="*/ 62136 h 1114900"/>
              <a:gd name="connsiteX0" fmla="*/ 0 w 1499601"/>
              <a:gd name="connsiteY0" fmla="*/ 1135656 h 1135656"/>
              <a:gd name="connsiteX1" fmla="*/ 666264 w 1499601"/>
              <a:gd name="connsiteY1" fmla="*/ 290844 h 1135656"/>
              <a:gd name="connsiteX2" fmla="*/ 1499601 w 1499601"/>
              <a:gd name="connsiteY2" fmla="*/ 58148 h 1135656"/>
              <a:gd name="connsiteX0" fmla="*/ 0 w 1499601"/>
              <a:gd name="connsiteY0" fmla="*/ 1077508 h 1077508"/>
              <a:gd name="connsiteX1" fmla="*/ 666264 w 1499601"/>
              <a:gd name="connsiteY1" fmla="*/ 232696 h 1077508"/>
              <a:gd name="connsiteX2" fmla="*/ 1499601 w 1499601"/>
              <a:gd name="connsiteY2" fmla="*/ 0 h 1077508"/>
              <a:gd name="connsiteX0" fmla="*/ 0 w 1532618"/>
              <a:gd name="connsiteY0" fmla="*/ 1081132 h 1081132"/>
              <a:gd name="connsiteX1" fmla="*/ 666264 w 1532618"/>
              <a:gd name="connsiteY1" fmla="*/ 236320 h 1081132"/>
              <a:gd name="connsiteX2" fmla="*/ 1532619 w 1532618"/>
              <a:gd name="connsiteY2" fmla="*/ 0 h 108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2618" h="1081132">
                <a:moveTo>
                  <a:pt x="0" y="1081132"/>
                </a:moveTo>
                <a:cubicBezTo>
                  <a:pt x="177548" y="722967"/>
                  <a:pt x="402191" y="408067"/>
                  <a:pt x="666264" y="236320"/>
                </a:cubicBezTo>
                <a:cubicBezTo>
                  <a:pt x="930337" y="64573"/>
                  <a:pt x="1324857" y="11175"/>
                  <a:pt x="1532619" y="0"/>
                </a:cubicBezTo>
              </a:path>
            </a:pathLst>
          </a:custGeom>
          <a:noFill/>
          <a:ln w="38100" cap="flat" cmpd="sng" algn="ctr">
            <a:solidFill>
              <a:srgbClr val="3333CC"/>
            </a:solidFill>
            <a:prstDash val="solid"/>
            <a:headEnd type="oval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/>
            </a:endParaRPr>
          </a:p>
        </p:txBody>
      </p:sp>
      <p:sp>
        <p:nvSpPr>
          <p:cNvPr id="417" name="Freeform 416"/>
          <p:cNvSpPr/>
          <p:nvPr/>
        </p:nvSpPr>
        <p:spPr bwMode="auto">
          <a:xfrm rot="471593">
            <a:off x="10292859" y="3469031"/>
            <a:ext cx="799441" cy="507331"/>
          </a:xfrm>
          <a:custGeom>
            <a:avLst/>
            <a:gdLst>
              <a:gd name="connsiteX0" fmla="*/ 0 w 1292536"/>
              <a:gd name="connsiteY0" fmla="*/ 1911303 h 1911303"/>
              <a:gd name="connsiteX1" fmla="*/ 137504 w 1292536"/>
              <a:gd name="connsiteY1" fmla="*/ 721895 h 1911303"/>
              <a:gd name="connsiteX2" fmla="*/ 749396 w 1292536"/>
              <a:gd name="connsiteY2" fmla="*/ 137504 h 1911303"/>
              <a:gd name="connsiteX3" fmla="*/ 1292536 w 1292536"/>
              <a:gd name="connsiteY3" fmla="*/ 0 h 1911303"/>
              <a:gd name="connsiteX0" fmla="*/ 11065 w 1303601"/>
              <a:gd name="connsiteY0" fmla="*/ 1911303 h 1911303"/>
              <a:gd name="connsiteX1" fmla="*/ 148569 w 1303601"/>
              <a:gd name="connsiteY1" fmla="*/ 721895 h 1911303"/>
              <a:gd name="connsiteX2" fmla="*/ 1303601 w 1303601"/>
              <a:gd name="connsiteY2" fmla="*/ 0 h 1911303"/>
              <a:gd name="connsiteX0" fmla="*/ 0 w 1292536"/>
              <a:gd name="connsiteY0" fmla="*/ 1911303 h 1911303"/>
              <a:gd name="connsiteX1" fmla="*/ 281883 w 1292536"/>
              <a:gd name="connsiteY1" fmla="*/ 563765 h 1911303"/>
              <a:gd name="connsiteX2" fmla="*/ 1292536 w 1292536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0 w 1595044"/>
              <a:gd name="connsiteY0" fmla="*/ 1429581 h 1429581"/>
              <a:gd name="connsiteX1" fmla="*/ 281883 w 1595044"/>
              <a:gd name="connsiteY1" fmla="*/ 82043 h 1429581"/>
              <a:gd name="connsiteX2" fmla="*/ 1595044 w 1595044"/>
              <a:gd name="connsiteY2" fmla="*/ 102669 h 1429581"/>
              <a:gd name="connsiteX0" fmla="*/ 0 w 1595044"/>
              <a:gd name="connsiteY0" fmla="*/ 1484565 h 1484565"/>
              <a:gd name="connsiteX1" fmla="*/ 281883 w 1595044"/>
              <a:gd name="connsiteY1" fmla="*/ 137027 h 1484565"/>
              <a:gd name="connsiteX2" fmla="*/ 1595044 w 1595044"/>
              <a:gd name="connsiteY2" fmla="*/ 157653 h 1484565"/>
              <a:gd name="connsiteX0" fmla="*/ 0 w 1595044"/>
              <a:gd name="connsiteY0" fmla="*/ 1380248 h 1380248"/>
              <a:gd name="connsiteX1" fmla="*/ 391886 w 1595044"/>
              <a:gd name="connsiteY1" fmla="*/ 362719 h 1380248"/>
              <a:gd name="connsiteX2" fmla="*/ 1595044 w 1595044"/>
              <a:gd name="connsiteY2" fmla="*/ 53336 h 1380248"/>
              <a:gd name="connsiteX0" fmla="*/ 0 w 1595044"/>
              <a:gd name="connsiteY0" fmla="*/ 1326912 h 1326912"/>
              <a:gd name="connsiteX1" fmla="*/ 391886 w 1595044"/>
              <a:gd name="connsiteY1" fmla="*/ 309383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05667"/>
              <a:gd name="connsiteY0" fmla="*/ 1292537 h 1292537"/>
              <a:gd name="connsiteX1" fmla="*/ 433137 w 1505667"/>
              <a:gd name="connsiteY1" fmla="*/ 440013 h 1292537"/>
              <a:gd name="connsiteX2" fmla="*/ 1505667 w 1505667"/>
              <a:gd name="connsiteY2" fmla="*/ 0 h 1292537"/>
              <a:gd name="connsiteX0" fmla="*/ 0 w 1046362"/>
              <a:gd name="connsiteY0" fmla="*/ 1490854 h 1490854"/>
              <a:gd name="connsiteX1" fmla="*/ 433137 w 1046362"/>
              <a:gd name="connsiteY1" fmla="*/ 638330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257263 w 1046362"/>
              <a:gd name="connsiteY1" fmla="*/ 494427 h 1490854"/>
              <a:gd name="connsiteX2" fmla="*/ 1046362 w 1046362"/>
              <a:gd name="connsiteY2" fmla="*/ 0 h 1490854"/>
              <a:gd name="connsiteX0" fmla="*/ 0 w 1513248"/>
              <a:gd name="connsiteY0" fmla="*/ 1048278 h 1048278"/>
              <a:gd name="connsiteX1" fmla="*/ 257263 w 1513248"/>
              <a:gd name="connsiteY1" fmla="*/ 51851 h 1048278"/>
              <a:gd name="connsiteX2" fmla="*/ 1513248 w 1513248"/>
              <a:gd name="connsiteY2" fmla="*/ 77986 h 1048278"/>
              <a:gd name="connsiteX0" fmla="*/ 0 w 1513248"/>
              <a:gd name="connsiteY0" fmla="*/ 1356322 h 1356322"/>
              <a:gd name="connsiteX1" fmla="*/ 257263 w 1513248"/>
              <a:gd name="connsiteY1" fmla="*/ 359895 h 1356322"/>
              <a:gd name="connsiteX2" fmla="*/ 1513248 w 1513248"/>
              <a:gd name="connsiteY2" fmla="*/ 386030 h 1356322"/>
              <a:gd name="connsiteX0" fmla="*/ 0 w 1513248"/>
              <a:gd name="connsiteY0" fmla="*/ 1487131 h 1487131"/>
              <a:gd name="connsiteX1" fmla="*/ 542948 w 1513248"/>
              <a:gd name="connsiteY1" fmla="*/ 177570 h 1487131"/>
              <a:gd name="connsiteX2" fmla="*/ 1513248 w 1513248"/>
              <a:gd name="connsiteY2" fmla="*/ 516839 h 1487131"/>
              <a:gd name="connsiteX0" fmla="*/ 0 w 1481271"/>
              <a:gd name="connsiteY0" fmla="*/ 1541224 h 1541224"/>
              <a:gd name="connsiteX1" fmla="*/ 542948 w 1481271"/>
              <a:gd name="connsiteY1" fmla="*/ 231663 h 1541224"/>
              <a:gd name="connsiteX2" fmla="*/ 1481271 w 1481271"/>
              <a:gd name="connsiteY2" fmla="*/ 475310 h 1541224"/>
              <a:gd name="connsiteX0" fmla="*/ 0 w 1481271"/>
              <a:gd name="connsiteY0" fmla="*/ 1437657 h 1437657"/>
              <a:gd name="connsiteX1" fmla="*/ 542948 w 1481271"/>
              <a:gd name="connsiteY1" fmla="*/ 128096 h 1437657"/>
              <a:gd name="connsiteX2" fmla="*/ 1481271 w 1481271"/>
              <a:gd name="connsiteY2" fmla="*/ 371743 h 1437657"/>
              <a:gd name="connsiteX0" fmla="*/ 0 w 1513553"/>
              <a:gd name="connsiteY0" fmla="*/ 1431752 h 1431752"/>
              <a:gd name="connsiteX1" fmla="*/ 542948 w 1513553"/>
              <a:gd name="connsiteY1" fmla="*/ 122191 h 1431752"/>
              <a:gd name="connsiteX2" fmla="*/ 1513553 w 1513553"/>
              <a:gd name="connsiteY2" fmla="*/ 378988 h 1431752"/>
              <a:gd name="connsiteX0" fmla="*/ 0 w 1513553"/>
              <a:gd name="connsiteY0" fmla="*/ 1328100 h 1328100"/>
              <a:gd name="connsiteX1" fmla="*/ 679770 w 1513553"/>
              <a:gd name="connsiteY1" fmla="*/ 222236 h 1328100"/>
              <a:gd name="connsiteX2" fmla="*/ 1513553 w 1513553"/>
              <a:gd name="connsiteY2" fmla="*/ 275336 h 1328100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165617 h 1165617"/>
              <a:gd name="connsiteX1" fmla="*/ 560493 w 1513553"/>
              <a:gd name="connsiteY1" fmla="*/ 145549 h 1165617"/>
              <a:gd name="connsiteX2" fmla="*/ 1513553 w 1513553"/>
              <a:gd name="connsiteY2" fmla="*/ 112853 h 1165617"/>
              <a:gd name="connsiteX0" fmla="*/ 0 w 1144130"/>
              <a:gd name="connsiteY0" fmla="*/ 1146375 h 1146375"/>
              <a:gd name="connsiteX1" fmla="*/ 560493 w 1144130"/>
              <a:gd name="connsiteY1" fmla="*/ 126307 h 1146375"/>
              <a:gd name="connsiteX2" fmla="*/ 1144131 w 1144130"/>
              <a:gd name="connsiteY2" fmla="*/ 126267 h 1146375"/>
              <a:gd name="connsiteX0" fmla="*/ 0 w 1144132"/>
              <a:gd name="connsiteY0" fmla="*/ 1080349 h 1080349"/>
              <a:gd name="connsiteX1" fmla="*/ 473790 w 1144132"/>
              <a:gd name="connsiteY1" fmla="*/ 278032 h 1080349"/>
              <a:gd name="connsiteX2" fmla="*/ 1144131 w 1144132"/>
              <a:gd name="connsiteY2" fmla="*/ 60241 h 1080349"/>
              <a:gd name="connsiteX0" fmla="*/ 0 w 1144130"/>
              <a:gd name="connsiteY0" fmla="*/ 1024993 h 1024993"/>
              <a:gd name="connsiteX1" fmla="*/ 473790 w 1144130"/>
              <a:gd name="connsiteY1" fmla="*/ 222676 h 1024993"/>
              <a:gd name="connsiteX2" fmla="*/ 1144131 w 1144130"/>
              <a:gd name="connsiteY2" fmla="*/ 4885 h 1024993"/>
              <a:gd name="connsiteX0" fmla="*/ 0 w 1197608"/>
              <a:gd name="connsiteY0" fmla="*/ 1034621 h 1034621"/>
              <a:gd name="connsiteX1" fmla="*/ 473790 w 1197608"/>
              <a:gd name="connsiteY1" fmla="*/ 232304 h 1034621"/>
              <a:gd name="connsiteX2" fmla="*/ 1197608 w 1197608"/>
              <a:gd name="connsiteY2" fmla="*/ 4463 h 10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7608" h="1034621">
                <a:moveTo>
                  <a:pt x="0" y="1034621"/>
                </a:moveTo>
                <a:cubicBezTo>
                  <a:pt x="55742" y="650049"/>
                  <a:pt x="283102" y="402322"/>
                  <a:pt x="473790" y="232304"/>
                </a:cubicBezTo>
                <a:cubicBezTo>
                  <a:pt x="664479" y="62286"/>
                  <a:pt x="920877" y="-20842"/>
                  <a:pt x="1197608" y="4463"/>
                </a:cubicBezTo>
              </a:path>
            </a:pathLst>
          </a:custGeom>
          <a:noFill/>
          <a:ln w="38100" cap="flat" cmpd="sng" algn="ctr">
            <a:solidFill>
              <a:srgbClr val="00CC99"/>
            </a:solidFill>
            <a:prstDash val="solid"/>
            <a:headEnd type="oval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pitchFamily="34" charset="0"/>
              <a:cs typeface="Arial"/>
            </a:endParaRPr>
          </a:p>
        </p:txBody>
      </p:sp>
      <p:sp>
        <p:nvSpPr>
          <p:cNvPr id="418" name="Freeform 417"/>
          <p:cNvSpPr/>
          <p:nvPr/>
        </p:nvSpPr>
        <p:spPr bwMode="auto">
          <a:xfrm rot="19743551" flipV="1">
            <a:off x="11147192" y="3205259"/>
            <a:ext cx="1151318" cy="345308"/>
          </a:xfrm>
          <a:custGeom>
            <a:avLst/>
            <a:gdLst>
              <a:gd name="connsiteX0" fmla="*/ 0 w 1292536"/>
              <a:gd name="connsiteY0" fmla="*/ 1911303 h 1911303"/>
              <a:gd name="connsiteX1" fmla="*/ 137504 w 1292536"/>
              <a:gd name="connsiteY1" fmla="*/ 721895 h 1911303"/>
              <a:gd name="connsiteX2" fmla="*/ 749396 w 1292536"/>
              <a:gd name="connsiteY2" fmla="*/ 137504 h 1911303"/>
              <a:gd name="connsiteX3" fmla="*/ 1292536 w 1292536"/>
              <a:gd name="connsiteY3" fmla="*/ 0 h 1911303"/>
              <a:gd name="connsiteX0" fmla="*/ 11065 w 1303601"/>
              <a:gd name="connsiteY0" fmla="*/ 1911303 h 1911303"/>
              <a:gd name="connsiteX1" fmla="*/ 148569 w 1303601"/>
              <a:gd name="connsiteY1" fmla="*/ 721895 h 1911303"/>
              <a:gd name="connsiteX2" fmla="*/ 1303601 w 1303601"/>
              <a:gd name="connsiteY2" fmla="*/ 0 h 1911303"/>
              <a:gd name="connsiteX0" fmla="*/ 0 w 1292536"/>
              <a:gd name="connsiteY0" fmla="*/ 1911303 h 1911303"/>
              <a:gd name="connsiteX1" fmla="*/ 281883 w 1292536"/>
              <a:gd name="connsiteY1" fmla="*/ 563765 h 1911303"/>
              <a:gd name="connsiteX2" fmla="*/ 1292536 w 1292536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0 w 1595044"/>
              <a:gd name="connsiteY0" fmla="*/ 1429581 h 1429581"/>
              <a:gd name="connsiteX1" fmla="*/ 281883 w 1595044"/>
              <a:gd name="connsiteY1" fmla="*/ 82043 h 1429581"/>
              <a:gd name="connsiteX2" fmla="*/ 1595044 w 1595044"/>
              <a:gd name="connsiteY2" fmla="*/ 102669 h 1429581"/>
              <a:gd name="connsiteX0" fmla="*/ 0 w 1595044"/>
              <a:gd name="connsiteY0" fmla="*/ 1484565 h 1484565"/>
              <a:gd name="connsiteX1" fmla="*/ 281883 w 1595044"/>
              <a:gd name="connsiteY1" fmla="*/ 137027 h 1484565"/>
              <a:gd name="connsiteX2" fmla="*/ 1595044 w 1595044"/>
              <a:gd name="connsiteY2" fmla="*/ 157653 h 1484565"/>
              <a:gd name="connsiteX0" fmla="*/ 0 w 1595044"/>
              <a:gd name="connsiteY0" fmla="*/ 1380248 h 1380248"/>
              <a:gd name="connsiteX1" fmla="*/ 391886 w 1595044"/>
              <a:gd name="connsiteY1" fmla="*/ 362719 h 1380248"/>
              <a:gd name="connsiteX2" fmla="*/ 1595044 w 1595044"/>
              <a:gd name="connsiteY2" fmla="*/ 53336 h 1380248"/>
              <a:gd name="connsiteX0" fmla="*/ 0 w 1595044"/>
              <a:gd name="connsiteY0" fmla="*/ 1326912 h 1326912"/>
              <a:gd name="connsiteX1" fmla="*/ 391886 w 1595044"/>
              <a:gd name="connsiteY1" fmla="*/ 309383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05667"/>
              <a:gd name="connsiteY0" fmla="*/ 1292537 h 1292537"/>
              <a:gd name="connsiteX1" fmla="*/ 433137 w 1505667"/>
              <a:gd name="connsiteY1" fmla="*/ 440013 h 1292537"/>
              <a:gd name="connsiteX2" fmla="*/ 1505667 w 1505667"/>
              <a:gd name="connsiteY2" fmla="*/ 0 h 1292537"/>
              <a:gd name="connsiteX0" fmla="*/ 0 w 1046362"/>
              <a:gd name="connsiteY0" fmla="*/ 1490854 h 1490854"/>
              <a:gd name="connsiteX1" fmla="*/ 433137 w 1046362"/>
              <a:gd name="connsiteY1" fmla="*/ 638330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257263 w 1046362"/>
              <a:gd name="connsiteY1" fmla="*/ 494427 h 1490854"/>
              <a:gd name="connsiteX2" fmla="*/ 1046362 w 1046362"/>
              <a:gd name="connsiteY2" fmla="*/ 0 h 1490854"/>
              <a:gd name="connsiteX0" fmla="*/ 0 w 1513248"/>
              <a:gd name="connsiteY0" fmla="*/ 1048278 h 1048278"/>
              <a:gd name="connsiteX1" fmla="*/ 257263 w 1513248"/>
              <a:gd name="connsiteY1" fmla="*/ 51851 h 1048278"/>
              <a:gd name="connsiteX2" fmla="*/ 1513248 w 1513248"/>
              <a:gd name="connsiteY2" fmla="*/ 77986 h 1048278"/>
              <a:gd name="connsiteX0" fmla="*/ 0 w 1513248"/>
              <a:gd name="connsiteY0" fmla="*/ 1356322 h 1356322"/>
              <a:gd name="connsiteX1" fmla="*/ 257263 w 1513248"/>
              <a:gd name="connsiteY1" fmla="*/ 359895 h 1356322"/>
              <a:gd name="connsiteX2" fmla="*/ 1513248 w 1513248"/>
              <a:gd name="connsiteY2" fmla="*/ 386030 h 1356322"/>
              <a:gd name="connsiteX0" fmla="*/ 0 w 1513248"/>
              <a:gd name="connsiteY0" fmla="*/ 1487131 h 1487131"/>
              <a:gd name="connsiteX1" fmla="*/ 542948 w 1513248"/>
              <a:gd name="connsiteY1" fmla="*/ 177570 h 1487131"/>
              <a:gd name="connsiteX2" fmla="*/ 1513248 w 1513248"/>
              <a:gd name="connsiteY2" fmla="*/ 516839 h 1487131"/>
              <a:gd name="connsiteX0" fmla="*/ 0 w 1481271"/>
              <a:gd name="connsiteY0" fmla="*/ 1541224 h 1541224"/>
              <a:gd name="connsiteX1" fmla="*/ 542948 w 1481271"/>
              <a:gd name="connsiteY1" fmla="*/ 231663 h 1541224"/>
              <a:gd name="connsiteX2" fmla="*/ 1481271 w 1481271"/>
              <a:gd name="connsiteY2" fmla="*/ 475310 h 1541224"/>
              <a:gd name="connsiteX0" fmla="*/ 0 w 1481271"/>
              <a:gd name="connsiteY0" fmla="*/ 1437657 h 1437657"/>
              <a:gd name="connsiteX1" fmla="*/ 542948 w 1481271"/>
              <a:gd name="connsiteY1" fmla="*/ 128096 h 1437657"/>
              <a:gd name="connsiteX2" fmla="*/ 1481271 w 1481271"/>
              <a:gd name="connsiteY2" fmla="*/ 371743 h 1437657"/>
              <a:gd name="connsiteX0" fmla="*/ 0 w 1513553"/>
              <a:gd name="connsiteY0" fmla="*/ 1431752 h 1431752"/>
              <a:gd name="connsiteX1" fmla="*/ 542948 w 1513553"/>
              <a:gd name="connsiteY1" fmla="*/ 122191 h 1431752"/>
              <a:gd name="connsiteX2" fmla="*/ 1513553 w 1513553"/>
              <a:gd name="connsiteY2" fmla="*/ 378988 h 1431752"/>
              <a:gd name="connsiteX0" fmla="*/ 0 w 1513553"/>
              <a:gd name="connsiteY0" fmla="*/ 1328100 h 1328100"/>
              <a:gd name="connsiteX1" fmla="*/ 679770 w 1513553"/>
              <a:gd name="connsiteY1" fmla="*/ 222236 h 1328100"/>
              <a:gd name="connsiteX2" fmla="*/ 1513553 w 1513553"/>
              <a:gd name="connsiteY2" fmla="*/ 275336 h 1328100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191105 h 1191105"/>
              <a:gd name="connsiteX1" fmla="*/ 679770 w 1513553"/>
              <a:gd name="connsiteY1" fmla="*/ 85241 h 1191105"/>
              <a:gd name="connsiteX2" fmla="*/ 1513553 w 1513553"/>
              <a:gd name="connsiteY2" fmla="*/ 138341 h 1191105"/>
              <a:gd name="connsiteX0" fmla="*/ 0 w 1513553"/>
              <a:gd name="connsiteY0" fmla="*/ 1150915 h 1150915"/>
              <a:gd name="connsiteX1" fmla="*/ 622289 w 1513553"/>
              <a:gd name="connsiteY1" fmla="*/ 128794 h 1150915"/>
              <a:gd name="connsiteX2" fmla="*/ 1513553 w 1513553"/>
              <a:gd name="connsiteY2" fmla="*/ 98151 h 1150915"/>
              <a:gd name="connsiteX0" fmla="*/ 0 w 1513553"/>
              <a:gd name="connsiteY0" fmla="*/ 1144674 h 1144674"/>
              <a:gd name="connsiteX1" fmla="*/ 629505 w 1513553"/>
              <a:gd name="connsiteY1" fmla="*/ 139856 h 1144674"/>
              <a:gd name="connsiteX2" fmla="*/ 1513553 w 1513553"/>
              <a:gd name="connsiteY2" fmla="*/ 91910 h 1144674"/>
              <a:gd name="connsiteX0" fmla="*/ 0 w 1513553"/>
              <a:gd name="connsiteY0" fmla="*/ 1157984 h 1157984"/>
              <a:gd name="connsiteX1" fmla="*/ 629505 w 1513553"/>
              <a:gd name="connsiteY1" fmla="*/ 153166 h 1157984"/>
              <a:gd name="connsiteX2" fmla="*/ 1513553 w 1513553"/>
              <a:gd name="connsiteY2" fmla="*/ 105220 h 1157984"/>
              <a:gd name="connsiteX0" fmla="*/ 0 w 1568272"/>
              <a:gd name="connsiteY0" fmla="*/ 1164296 h 1164296"/>
              <a:gd name="connsiteX1" fmla="*/ 629505 w 1568272"/>
              <a:gd name="connsiteY1" fmla="*/ 159478 h 1164296"/>
              <a:gd name="connsiteX2" fmla="*/ 1568272 w 1568272"/>
              <a:gd name="connsiteY2" fmla="*/ 101171 h 116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8272" h="1164296">
                <a:moveTo>
                  <a:pt x="0" y="1164296"/>
                </a:moveTo>
                <a:cubicBezTo>
                  <a:pt x="55742" y="779724"/>
                  <a:pt x="365432" y="331225"/>
                  <a:pt x="629505" y="159478"/>
                </a:cubicBezTo>
                <a:cubicBezTo>
                  <a:pt x="893578" y="-12269"/>
                  <a:pt x="1236140" y="-65564"/>
                  <a:pt x="1568272" y="101171"/>
                </a:cubicBezTo>
              </a:path>
            </a:pathLst>
          </a:custGeom>
          <a:noFill/>
          <a:ln w="38100" cap="flat" cmpd="sng" algn="ctr">
            <a:solidFill>
              <a:srgbClr val="00CC99"/>
            </a:solidFill>
            <a:prstDash val="solid"/>
            <a:headEnd type="oval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pitchFamily="34" charset="0"/>
              <a:cs typeface="Arial"/>
            </a:endParaRPr>
          </a:p>
        </p:txBody>
      </p:sp>
      <p:sp>
        <p:nvSpPr>
          <p:cNvPr id="419" name="Freeform 418"/>
          <p:cNvSpPr/>
          <p:nvPr/>
        </p:nvSpPr>
        <p:spPr bwMode="auto">
          <a:xfrm rot="13697280">
            <a:off x="10667363" y="2456105"/>
            <a:ext cx="1514796" cy="880327"/>
          </a:xfrm>
          <a:custGeom>
            <a:avLst/>
            <a:gdLst>
              <a:gd name="connsiteX0" fmla="*/ 0 w 1292536"/>
              <a:gd name="connsiteY0" fmla="*/ 1911303 h 1911303"/>
              <a:gd name="connsiteX1" fmla="*/ 137504 w 1292536"/>
              <a:gd name="connsiteY1" fmla="*/ 721895 h 1911303"/>
              <a:gd name="connsiteX2" fmla="*/ 749396 w 1292536"/>
              <a:gd name="connsiteY2" fmla="*/ 137504 h 1911303"/>
              <a:gd name="connsiteX3" fmla="*/ 1292536 w 1292536"/>
              <a:gd name="connsiteY3" fmla="*/ 0 h 1911303"/>
              <a:gd name="connsiteX0" fmla="*/ 11065 w 1303601"/>
              <a:gd name="connsiteY0" fmla="*/ 1911303 h 1911303"/>
              <a:gd name="connsiteX1" fmla="*/ 148569 w 1303601"/>
              <a:gd name="connsiteY1" fmla="*/ 721895 h 1911303"/>
              <a:gd name="connsiteX2" fmla="*/ 1303601 w 1303601"/>
              <a:gd name="connsiteY2" fmla="*/ 0 h 1911303"/>
              <a:gd name="connsiteX0" fmla="*/ 0 w 1292536"/>
              <a:gd name="connsiteY0" fmla="*/ 1911303 h 1911303"/>
              <a:gd name="connsiteX1" fmla="*/ 281883 w 1292536"/>
              <a:gd name="connsiteY1" fmla="*/ 563765 h 1911303"/>
              <a:gd name="connsiteX2" fmla="*/ 1292536 w 1292536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0 w 1595044"/>
              <a:gd name="connsiteY0" fmla="*/ 1429581 h 1429581"/>
              <a:gd name="connsiteX1" fmla="*/ 281883 w 1595044"/>
              <a:gd name="connsiteY1" fmla="*/ 82043 h 1429581"/>
              <a:gd name="connsiteX2" fmla="*/ 1595044 w 1595044"/>
              <a:gd name="connsiteY2" fmla="*/ 102669 h 1429581"/>
              <a:gd name="connsiteX0" fmla="*/ 0 w 1595044"/>
              <a:gd name="connsiteY0" fmla="*/ 1484565 h 1484565"/>
              <a:gd name="connsiteX1" fmla="*/ 281883 w 1595044"/>
              <a:gd name="connsiteY1" fmla="*/ 137027 h 1484565"/>
              <a:gd name="connsiteX2" fmla="*/ 1595044 w 1595044"/>
              <a:gd name="connsiteY2" fmla="*/ 157653 h 1484565"/>
              <a:gd name="connsiteX0" fmla="*/ 0 w 1595044"/>
              <a:gd name="connsiteY0" fmla="*/ 1380248 h 1380248"/>
              <a:gd name="connsiteX1" fmla="*/ 391886 w 1595044"/>
              <a:gd name="connsiteY1" fmla="*/ 362719 h 1380248"/>
              <a:gd name="connsiteX2" fmla="*/ 1595044 w 1595044"/>
              <a:gd name="connsiteY2" fmla="*/ 53336 h 1380248"/>
              <a:gd name="connsiteX0" fmla="*/ 0 w 1595044"/>
              <a:gd name="connsiteY0" fmla="*/ 1326912 h 1326912"/>
              <a:gd name="connsiteX1" fmla="*/ 391886 w 1595044"/>
              <a:gd name="connsiteY1" fmla="*/ 309383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05667"/>
              <a:gd name="connsiteY0" fmla="*/ 1292537 h 1292537"/>
              <a:gd name="connsiteX1" fmla="*/ 433137 w 1505667"/>
              <a:gd name="connsiteY1" fmla="*/ 440013 h 1292537"/>
              <a:gd name="connsiteX2" fmla="*/ 1505667 w 1505667"/>
              <a:gd name="connsiteY2" fmla="*/ 0 h 1292537"/>
              <a:gd name="connsiteX0" fmla="*/ 0 w 1046362"/>
              <a:gd name="connsiteY0" fmla="*/ 1490854 h 1490854"/>
              <a:gd name="connsiteX1" fmla="*/ 433137 w 1046362"/>
              <a:gd name="connsiteY1" fmla="*/ 638330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257263 w 1046362"/>
              <a:gd name="connsiteY1" fmla="*/ 494427 h 1490854"/>
              <a:gd name="connsiteX2" fmla="*/ 1046362 w 1046362"/>
              <a:gd name="connsiteY2" fmla="*/ 0 h 1490854"/>
              <a:gd name="connsiteX0" fmla="*/ 0 w 1513248"/>
              <a:gd name="connsiteY0" fmla="*/ 1048278 h 1048278"/>
              <a:gd name="connsiteX1" fmla="*/ 257263 w 1513248"/>
              <a:gd name="connsiteY1" fmla="*/ 51851 h 1048278"/>
              <a:gd name="connsiteX2" fmla="*/ 1513248 w 1513248"/>
              <a:gd name="connsiteY2" fmla="*/ 77986 h 1048278"/>
              <a:gd name="connsiteX0" fmla="*/ 0 w 1513248"/>
              <a:gd name="connsiteY0" fmla="*/ 1356322 h 1356322"/>
              <a:gd name="connsiteX1" fmla="*/ 257263 w 1513248"/>
              <a:gd name="connsiteY1" fmla="*/ 359895 h 1356322"/>
              <a:gd name="connsiteX2" fmla="*/ 1513248 w 1513248"/>
              <a:gd name="connsiteY2" fmla="*/ 386030 h 1356322"/>
              <a:gd name="connsiteX0" fmla="*/ 0 w 1513248"/>
              <a:gd name="connsiteY0" fmla="*/ 1487131 h 1487131"/>
              <a:gd name="connsiteX1" fmla="*/ 542948 w 1513248"/>
              <a:gd name="connsiteY1" fmla="*/ 177570 h 1487131"/>
              <a:gd name="connsiteX2" fmla="*/ 1513248 w 1513248"/>
              <a:gd name="connsiteY2" fmla="*/ 516839 h 1487131"/>
              <a:gd name="connsiteX0" fmla="*/ 0 w 1481271"/>
              <a:gd name="connsiteY0" fmla="*/ 1541224 h 1541224"/>
              <a:gd name="connsiteX1" fmla="*/ 542948 w 1481271"/>
              <a:gd name="connsiteY1" fmla="*/ 231663 h 1541224"/>
              <a:gd name="connsiteX2" fmla="*/ 1481271 w 1481271"/>
              <a:gd name="connsiteY2" fmla="*/ 475310 h 1541224"/>
              <a:gd name="connsiteX0" fmla="*/ 0 w 1481271"/>
              <a:gd name="connsiteY0" fmla="*/ 1437657 h 1437657"/>
              <a:gd name="connsiteX1" fmla="*/ 542948 w 1481271"/>
              <a:gd name="connsiteY1" fmla="*/ 128096 h 1437657"/>
              <a:gd name="connsiteX2" fmla="*/ 1481271 w 1481271"/>
              <a:gd name="connsiteY2" fmla="*/ 371743 h 1437657"/>
              <a:gd name="connsiteX0" fmla="*/ 0 w 1513553"/>
              <a:gd name="connsiteY0" fmla="*/ 1431752 h 1431752"/>
              <a:gd name="connsiteX1" fmla="*/ 542948 w 1513553"/>
              <a:gd name="connsiteY1" fmla="*/ 122191 h 1431752"/>
              <a:gd name="connsiteX2" fmla="*/ 1513553 w 1513553"/>
              <a:gd name="connsiteY2" fmla="*/ 378988 h 1431752"/>
              <a:gd name="connsiteX0" fmla="*/ 0 w 1451716"/>
              <a:gd name="connsiteY0" fmla="*/ 1780658 h 1780658"/>
              <a:gd name="connsiteX1" fmla="*/ 542948 w 1451716"/>
              <a:gd name="connsiteY1" fmla="*/ 471097 h 1780658"/>
              <a:gd name="connsiteX2" fmla="*/ 1451716 w 1451716"/>
              <a:gd name="connsiteY2" fmla="*/ 180812 h 1780658"/>
              <a:gd name="connsiteX0" fmla="*/ 0 w 1451716"/>
              <a:gd name="connsiteY0" fmla="*/ 1607589 h 1607589"/>
              <a:gd name="connsiteX1" fmla="*/ 542948 w 1451716"/>
              <a:gd name="connsiteY1" fmla="*/ 298028 h 1607589"/>
              <a:gd name="connsiteX2" fmla="*/ 1451716 w 1451716"/>
              <a:gd name="connsiteY2" fmla="*/ 7743 h 1607589"/>
              <a:gd name="connsiteX0" fmla="*/ 0 w 1451716"/>
              <a:gd name="connsiteY0" fmla="*/ 1649562 h 1649562"/>
              <a:gd name="connsiteX1" fmla="*/ 542948 w 1451716"/>
              <a:gd name="connsiteY1" fmla="*/ 340001 h 1649562"/>
              <a:gd name="connsiteX2" fmla="*/ 1451716 w 1451716"/>
              <a:gd name="connsiteY2" fmla="*/ 49716 h 1649562"/>
              <a:gd name="connsiteX0" fmla="*/ 0 w 1451716"/>
              <a:gd name="connsiteY0" fmla="*/ 1663669 h 1663669"/>
              <a:gd name="connsiteX1" fmla="*/ 524718 w 1451716"/>
              <a:gd name="connsiteY1" fmla="*/ 258445 h 1663669"/>
              <a:gd name="connsiteX2" fmla="*/ 1451716 w 1451716"/>
              <a:gd name="connsiteY2" fmla="*/ 63823 h 1663669"/>
              <a:gd name="connsiteX0" fmla="*/ 0 w 1426693"/>
              <a:gd name="connsiteY0" fmla="*/ 1635291 h 1635291"/>
              <a:gd name="connsiteX1" fmla="*/ 524718 w 1426693"/>
              <a:gd name="connsiteY1" fmla="*/ 230067 h 1635291"/>
              <a:gd name="connsiteX2" fmla="*/ 1426693 w 1426693"/>
              <a:gd name="connsiteY2" fmla="*/ 71068 h 1635291"/>
              <a:gd name="connsiteX0" fmla="*/ 0 w 1418829"/>
              <a:gd name="connsiteY0" fmla="*/ 1715194 h 1715194"/>
              <a:gd name="connsiteX1" fmla="*/ 524718 w 1418829"/>
              <a:gd name="connsiteY1" fmla="*/ 309970 h 1715194"/>
              <a:gd name="connsiteX2" fmla="*/ 1418829 w 1418829"/>
              <a:gd name="connsiteY2" fmla="*/ 54063 h 1715194"/>
              <a:gd name="connsiteX0" fmla="*/ 0 w 1418829"/>
              <a:gd name="connsiteY0" fmla="*/ 1740979 h 1740979"/>
              <a:gd name="connsiteX1" fmla="*/ 541877 w 1418829"/>
              <a:gd name="connsiteY1" fmla="*/ 203221 h 1740979"/>
              <a:gd name="connsiteX2" fmla="*/ 1418829 w 1418829"/>
              <a:gd name="connsiteY2" fmla="*/ 79848 h 1740979"/>
              <a:gd name="connsiteX0" fmla="*/ 0 w 1418829"/>
              <a:gd name="connsiteY0" fmla="*/ 1735684 h 1735684"/>
              <a:gd name="connsiteX1" fmla="*/ 541877 w 1418829"/>
              <a:gd name="connsiteY1" fmla="*/ 197926 h 1735684"/>
              <a:gd name="connsiteX2" fmla="*/ 1418829 w 1418829"/>
              <a:gd name="connsiteY2" fmla="*/ 74553 h 1735684"/>
              <a:gd name="connsiteX0" fmla="*/ 0 w 1418829"/>
              <a:gd name="connsiteY0" fmla="*/ 1735684 h 1735684"/>
              <a:gd name="connsiteX1" fmla="*/ 541877 w 1418829"/>
              <a:gd name="connsiteY1" fmla="*/ 197926 h 1735684"/>
              <a:gd name="connsiteX2" fmla="*/ 1418829 w 1418829"/>
              <a:gd name="connsiteY2" fmla="*/ 74553 h 1735684"/>
              <a:gd name="connsiteX0" fmla="*/ 0 w 1418829"/>
              <a:gd name="connsiteY0" fmla="*/ 1730371 h 1730371"/>
              <a:gd name="connsiteX1" fmla="*/ 541877 w 1418829"/>
              <a:gd name="connsiteY1" fmla="*/ 192613 h 1730371"/>
              <a:gd name="connsiteX2" fmla="*/ 1418829 w 1418829"/>
              <a:gd name="connsiteY2" fmla="*/ 69240 h 1730371"/>
              <a:gd name="connsiteX0" fmla="*/ 0 w 1418829"/>
              <a:gd name="connsiteY0" fmla="*/ 1794466 h 1794466"/>
              <a:gd name="connsiteX1" fmla="*/ 541877 w 1418829"/>
              <a:gd name="connsiteY1" fmla="*/ 256708 h 1794466"/>
              <a:gd name="connsiteX2" fmla="*/ 1418829 w 1418829"/>
              <a:gd name="connsiteY2" fmla="*/ 133335 h 1794466"/>
              <a:gd name="connsiteX0" fmla="*/ 0 w 1435272"/>
              <a:gd name="connsiteY0" fmla="*/ 1743921 h 1743921"/>
              <a:gd name="connsiteX1" fmla="*/ 541877 w 1435272"/>
              <a:gd name="connsiteY1" fmla="*/ 206163 h 1743921"/>
              <a:gd name="connsiteX2" fmla="*/ 1435272 w 1435272"/>
              <a:gd name="connsiteY2" fmla="*/ 113434 h 174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5272" h="1743921">
                <a:moveTo>
                  <a:pt x="0" y="1743921"/>
                </a:moveTo>
                <a:cubicBezTo>
                  <a:pt x="6302" y="1297033"/>
                  <a:pt x="302665" y="477911"/>
                  <a:pt x="541877" y="206163"/>
                </a:cubicBezTo>
                <a:cubicBezTo>
                  <a:pt x="781089" y="-65585"/>
                  <a:pt x="1136535" y="-38384"/>
                  <a:pt x="1435272" y="113434"/>
                </a:cubicBezTo>
              </a:path>
            </a:pathLst>
          </a:custGeom>
          <a:noFill/>
          <a:ln w="38100" cap="flat" cmpd="sng" algn="ctr">
            <a:solidFill>
              <a:srgbClr val="00CC99"/>
            </a:solidFill>
            <a:prstDash val="solid"/>
            <a:headEnd type="oval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pitchFamily="34" charset="0"/>
              <a:cs typeface="Arial"/>
            </a:endParaRPr>
          </a:p>
        </p:txBody>
      </p:sp>
      <p:sp>
        <p:nvSpPr>
          <p:cNvPr id="420" name="Freeform 419"/>
          <p:cNvSpPr/>
          <p:nvPr/>
        </p:nvSpPr>
        <p:spPr bwMode="auto">
          <a:xfrm rot="20825394">
            <a:off x="11955804" y="3254449"/>
            <a:ext cx="414960" cy="526316"/>
          </a:xfrm>
          <a:custGeom>
            <a:avLst/>
            <a:gdLst>
              <a:gd name="connsiteX0" fmla="*/ 0 w 1292536"/>
              <a:gd name="connsiteY0" fmla="*/ 1911303 h 1911303"/>
              <a:gd name="connsiteX1" fmla="*/ 137504 w 1292536"/>
              <a:gd name="connsiteY1" fmla="*/ 721895 h 1911303"/>
              <a:gd name="connsiteX2" fmla="*/ 749396 w 1292536"/>
              <a:gd name="connsiteY2" fmla="*/ 137504 h 1911303"/>
              <a:gd name="connsiteX3" fmla="*/ 1292536 w 1292536"/>
              <a:gd name="connsiteY3" fmla="*/ 0 h 1911303"/>
              <a:gd name="connsiteX0" fmla="*/ 11065 w 1303601"/>
              <a:gd name="connsiteY0" fmla="*/ 1911303 h 1911303"/>
              <a:gd name="connsiteX1" fmla="*/ 148569 w 1303601"/>
              <a:gd name="connsiteY1" fmla="*/ 721895 h 1911303"/>
              <a:gd name="connsiteX2" fmla="*/ 1303601 w 1303601"/>
              <a:gd name="connsiteY2" fmla="*/ 0 h 1911303"/>
              <a:gd name="connsiteX0" fmla="*/ 0 w 1292536"/>
              <a:gd name="connsiteY0" fmla="*/ 1911303 h 1911303"/>
              <a:gd name="connsiteX1" fmla="*/ 281883 w 1292536"/>
              <a:gd name="connsiteY1" fmla="*/ 563765 h 1911303"/>
              <a:gd name="connsiteX2" fmla="*/ 1292536 w 1292536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0 w 1595044"/>
              <a:gd name="connsiteY0" fmla="*/ 1429581 h 1429581"/>
              <a:gd name="connsiteX1" fmla="*/ 281883 w 1595044"/>
              <a:gd name="connsiteY1" fmla="*/ 82043 h 1429581"/>
              <a:gd name="connsiteX2" fmla="*/ 1595044 w 1595044"/>
              <a:gd name="connsiteY2" fmla="*/ 102669 h 1429581"/>
              <a:gd name="connsiteX0" fmla="*/ 0 w 1595044"/>
              <a:gd name="connsiteY0" fmla="*/ 1484565 h 1484565"/>
              <a:gd name="connsiteX1" fmla="*/ 281883 w 1595044"/>
              <a:gd name="connsiteY1" fmla="*/ 137027 h 1484565"/>
              <a:gd name="connsiteX2" fmla="*/ 1595044 w 1595044"/>
              <a:gd name="connsiteY2" fmla="*/ 157653 h 1484565"/>
              <a:gd name="connsiteX0" fmla="*/ 0 w 1595044"/>
              <a:gd name="connsiteY0" fmla="*/ 1380248 h 1380248"/>
              <a:gd name="connsiteX1" fmla="*/ 391886 w 1595044"/>
              <a:gd name="connsiteY1" fmla="*/ 362719 h 1380248"/>
              <a:gd name="connsiteX2" fmla="*/ 1595044 w 1595044"/>
              <a:gd name="connsiteY2" fmla="*/ 53336 h 1380248"/>
              <a:gd name="connsiteX0" fmla="*/ 0 w 1595044"/>
              <a:gd name="connsiteY0" fmla="*/ 1326912 h 1326912"/>
              <a:gd name="connsiteX1" fmla="*/ 391886 w 1595044"/>
              <a:gd name="connsiteY1" fmla="*/ 309383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05667"/>
              <a:gd name="connsiteY0" fmla="*/ 1292537 h 1292537"/>
              <a:gd name="connsiteX1" fmla="*/ 433137 w 1505667"/>
              <a:gd name="connsiteY1" fmla="*/ 440013 h 1292537"/>
              <a:gd name="connsiteX2" fmla="*/ 1505667 w 1505667"/>
              <a:gd name="connsiteY2" fmla="*/ 0 h 1292537"/>
              <a:gd name="connsiteX0" fmla="*/ 0 w 1046362"/>
              <a:gd name="connsiteY0" fmla="*/ 1490854 h 1490854"/>
              <a:gd name="connsiteX1" fmla="*/ 433137 w 1046362"/>
              <a:gd name="connsiteY1" fmla="*/ 638330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257263 w 1046362"/>
              <a:gd name="connsiteY1" fmla="*/ 494427 h 1490854"/>
              <a:gd name="connsiteX2" fmla="*/ 1046362 w 1046362"/>
              <a:gd name="connsiteY2" fmla="*/ 0 h 1490854"/>
              <a:gd name="connsiteX0" fmla="*/ 0 w 1513248"/>
              <a:gd name="connsiteY0" fmla="*/ 1048278 h 1048278"/>
              <a:gd name="connsiteX1" fmla="*/ 257263 w 1513248"/>
              <a:gd name="connsiteY1" fmla="*/ 51851 h 1048278"/>
              <a:gd name="connsiteX2" fmla="*/ 1513248 w 1513248"/>
              <a:gd name="connsiteY2" fmla="*/ 77986 h 1048278"/>
              <a:gd name="connsiteX0" fmla="*/ 0 w 1513248"/>
              <a:gd name="connsiteY0" fmla="*/ 1356322 h 1356322"/>
              <a:gd name="connsiteX1" fmla="*/ 257263 w 1513248"/>
              <a:gd name="connsiteY1" fmla="*/ 359895 h 1356322"/>
              <a:gd name="connsiteX2" fmla="*/ 1513248 w 1513248"/>
              <a:gd name="connsiteY2" fmla="*/ 386030 h 1356322"/>
              <a:gd name="connsiteX0" fmla="*/ 0 w 1513248"/>
              <a:gd name="connsiteY0" fmla="*/ 1487131 h 1487131"/>
              <a:gd name="connsiteX1" fmla="*/ 542948 w 1513248"/>
              <a:gd name="connsiteY1" fmla="*/ 177570 h 1487131"/>
              <a:gd name="connsiteX2" fmla="*/ 1513248 w 1513248"/>
              <a:gd name="connsiteY2" fmla="*/ 516839 h 1487131"/>
              <a:gd name="connsiteX0" fmla="*/ 0 w 1481271"/>
              <a:gd name="connsiteY0" fmla="*/ 1541224 h 1541224"/>
              <a:gd name="connsiteX1" fmla="*/ 542948 w 1481271"/>
              <a:gd name="connsiteY1" fmla="*/ 231663 h 1541224"/>
              <a:gd name="connsiteX2" fmla="*/ 1481271 w 1481271"/>
              <a:gd name="connsiteY2" fmla="*/ 475310 h 1541224"/>
              <a:gd name="connsiteX0" fmla="*/ 0 w 1481271"/>
              <a:gd name="connsiteY0" fmla="*/ 1437657 h 1437657"/>
              <a:gd name="connsiteX1" fmla="*/ 542948 w 1481271"/>
              <a:gd name="connsiteY1" fmla="*/ 128096 h 1437657"/>
              <a:gd name="connsiteX2" fmla="*/ 1481271 w 1481271"/>
              <a:gd name="connsiteY2" fmla="*/ 371743 h 1437657"/>
              <a:gd name="connsiteX0" fmla="*/ 0 w 1513553"/>
              <a:gd name="connsiteY0" fmla="*/ 1431752 h 1431752"/>
              <a:gd name="connsiteX1" fmla="*/ 542948 w 1513553"/>
              <a:gd name="connsiteY1" fmla="*/ 122191 h 1431752"/>
              <a:gd name="connsiteX2" fmla="*/ 1513553 w 1513553"/>
              <a:gd name="connsiteY2" fmla="*/ 378988 h 1431752"/>
              <a:gd name="connsiteX0" fmla="*/ 0 w 1513553"/>
              <a:gd name="connsiteY0" fmla="*/ 1328100 h 1328100"/>
              <a:gd name="connsiteX1" fmla="*/ 679770 w 1513553"/>
              <a:gd name="connsiteY1" fmla="*/ 222236 h 1328100"/>
              <a:gd name="connsiteX2" fmla="*/ 1513553 w 1513553"/>
              <a:gd name="connsiteY2" fmla="*/ 275336 h 1328100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165617 h 1165617"/>
              <a:gd name="connsiteX1" fmla="*/ 560493 w 1513553"/>
              <a:gd name="connsiteY1" fmla="*/ 145549 h 1165617"/>
              <a:gd name="connsiteX2" fmla="*/ 1513553 w 1513553"/>
              <a:gd name="connsiteY2" fmla="*/ 112853 h 1165617"/>
              <a:gd name="connsiteX0" fmla="*/ 0 w 1144130"/>
              <a:gd name="connsiteY0" fmla="*/ 1146375 h 1146375"/>
              <a:gd name="connsiteX1" fmla="*/ 560493 w 1144130"/>
              <a:gd name="connsiteY1" fmla="*/ 126307 h 1146375"/>
              <a:gd name="connsiteX2" fmla="*/ 1144131 w 1144130"/>
              <a:gd name="connsiteY2" fmla="*/ 126267 h 1146375"/>
              <a:gd name="connsiteX0" fmla="*/ 0 w 1144132"/>
              <a:gd name="connsiteY0" fmla="*/ 1080349 h 1080349"/>
              <a:gd name="connsiteX1" fmla="*/ 473790 w 1144132"/>
              <a:gd name="connsiteY1" fmla="*/ 278032 h 1080349"/>
              <a:gd name="connsiteX2" fmla="*/ 1144131 w 1144132"/>
              <a:gd name="connsiteY2" fmla="*/ 60241 h 1080349"/>
              <a:gd name="connsiteX0" fmla="*/ 0 w 1144130"/>
              <a:gd name="connsiteY0" fmla="*/ 1024993 h 1024993"/>
              <a:gd name="connsiteX1" fmla="*/ 473790 w 1144130"/>
              <a:gd name="connsiteY1" fmla="*/ 222676 h 1024993"/>
              <a:gd name="connsiteX2" fmla="*/ 1144131 w 1144130"/>
              <a:gd name="connsiteY2" fmla="*/ 4885 h 1024993"/>
              <a:gd name="connsiteX0" fmla="*/ 0 w 1144130"/>
              <a:gd name="connsiteY0" fmla="*/ 1022169 h 1022169"/>
              <a:gd name="connsiteX1" fmla="*/ 277022 w 1144130"/>
              <a:gd name="connsiteY1" fmla="*/ 359676 h 1022169"/>
              <a:gd name="connsiteX2" fmla="*/ 1144131 w 1144130"/>
              <a:gd name="connsiteY2" fmla="*/ 2061 h 1022169"/>
              <a:gd name="connsiteX0" fmla="*/ 0 w 1144130"/>
              <a:gd name="connsiteY0" fmla="*/ 1022331 h 1022331"/>
              <a:gd name="connsiteX1" fmla="*/ 323944 w 1144130"/>
              <a:gd name="connsiteY1" fmla="*/ 342428 h 1022331"/>
              <a:gd name="connsiteX2" fmla="*/ 1144131 w 1144130"/>
              <a:gd name="connsiteY2" fmla="*/ 2223 h 1022331"/>
              <a:gd name="connsiteX0" fmla="*/ 6176 w 1150306"/>
              <a:gd name="connsiteY0" fmla="*/ 1022331 h 1022331"/>
              <a:gd name="connsiteX1" fmla="*/ 330120 w 1150306"/>
              <a:gd name="connsiteY1" fmla="*/ 342428 h 1022331"/>
              <a:gd name="connsiteX2" fmla="*/ 1150307 w 1150306"/>
              <a:gd name="connsiteY2" fmla="*/ 2223 h 1022331"/>
              <a:gd name="connsiteX0" fmla="*/ 6176 w 1150306"/>
              <a:gd name="connsiteY0" fmla="*/ 1020108 h 1020108"/>
              <a:gd name="connsiteX1" fmla="*/ 330120 w 1150306"/>
              <a:gd name="connsiteY1" fmla="*/ 340205 h 1020108"/>
              <a:gd name="connsiteX2" fmla="*/ 1150307 w 1150306"/>
              <a:gd name="connsiteY2" fmla="*/ 0 h 1020108"/>
              <a:gd name="connsiteX0" fmla="*/ 6176 w 1239942"/>
              <a:gd name="connsiteY0" fmla="*/ 1034071 h 1034071"/>
              <a:gd name="connsiteX1" fmla="*/ 330120 w 1239942"/>
              <a:gd name="connsiteY1" fmla="*/ 354168 h 1034071"/>
              <a:gd name="connsiteX2" fmla="*/ 1239942 w 1239942"/>
              <a:gd name="connsiteY2" fmla="*/ 0 h 1034071"/>
              <a:gd name="connsiteX0" fmla="*/ 6176 w 1150306"/>
              <a:gd name="connsiteY0" fmla="*/ 1020108 h 1020108"/>
              <a:gd name="connsiteX1" fmla="*/ 330120 w 1150306"/>
              <a:gd name="connsiteY1" fmla="*/ 340205 h 1020108"/>
              <a:gd name="connsiteX2" fmla="*/ 1150305 w 1150306"/>
              <a:gd name="connsiteY2" fmla="*/ 0 h 1020108"/>
              <a:gd name="connsiteX0" fmla="*/ 6176 w 1266745"/>
              <a:gd name="connsiteY0" fmla="*/ 1030129 h 1030129"/>
              <a:gd name="connsiteX1" fmla="*/ 330120 w 1266745"/>
              <a:gd name="connsiteY1" fmla="*/ 350226 h 1030129"/>
              <a:gd name="connsiteX2" fmla="*/ 1266745 w 1266745"/>
              <a:gd name="connsiteY2" fmla="*/ -1 h 103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6745" h="1030129">
                <a:moveTo>
                  <a:pt x="6176" y="1030129"/>
                </a:moveTo>
                <a:cubicBezTo>
                  <a:pt x="-35377" y="805746"/>
                  <a:pt x="139432" y="520244"/>
                  <a:pt x="330120" y="350226"/>
                </a:cubicBezTo>
                <a:cubicBezTo>
                  <a:pt x="520809" y="180208"/>
                  <a:pt x="954934" y="72821"/>
                  <a:pt x="1266745" y="-1"/>
                </a:cubicBezTo>
              </a:path>
            </a:pathLst>
          </a:custGeom>
          <a:noFill/>
          <a:ln w="38100" cap="flat" cmpd="sng" algn="ctr">
            <a:solidFill>
              <a:srgbClr val="3333CC"/>
            </a:solidFill>
            <a:prstDash val="solid"/>
            <a:headEnd type="oval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/>
            </a:endParaRPr>
          </a:p>
        </p:txBody>
      </p:sp>
      <p:sp>
        <p:nvSpPr>
          <p:cNvPr id="421" name="Freeform 420"/>
          <p:cNvSpPr/>
          <p:nvPr/>
        </p:nvSpPr>
        <p:spPr bwMode="auto">
          <a:xfrm rot="15985676" flipV="1">
            <a:off x="12201304" y="2662502"/>
            <a:ext cx="562190" cy="422876"/>
          </a:xfrm>
          <a:custGeom>
            <a:avLst/>
            <a:gdLst>
              <a:gd name="connsiteX0" fmla="*/ 0 w 1292536"/>
              <a:gd name="connsiteY0" fmla="*/ 1911303 h 1911303"/>
              <a:gd name="connsiteX1" fmla="*/ 137504 w 1292536"/>
              <a:gd name="connsiteY1" fmla="*/ 721895 h 1911303"/>
              <a:gd name="connsiteX2" fmla="*/ 749396 w 1292536"/>
              <a:gd name="connsiteY2" fmla="*/ 137504 h 1911303"/>
              <a:gd name="connsiteX3" fmla="*/ 1292536 w 1292536"/>
              <a:gd name="connsiteY3" fmla="*/ 0 h 1911303"/>
              <a:gd name="connsiteX0" fmla="*/ 11065 w 1303601"/>
              <a:gd name="connsiteY0" fmla="*/ 1911303 h 1911303"/>
              <a:gd name="connsiteX1" fmla="*/ 148569 w 1303601"/>
              <a:gd name="connsiteY1" fmla="*/ 721895 h 1911303"/>
              <a:gd name="connsiteX2" fmla="*/ 1303601 w 1303601"/>
              <a:gd name="connsiteY2" fmla="*/ 0 h 1911303"/>
              <a:gd name="connsiteX0" fmla="*/ 0 w 1292536"/>
              <a:gd name="connsiteY0" fmla="*/ 1911303 h 1911303"/>
              <a:gd name="connsiteX1" fmla="*/ 281883 w 1292536"/>
              <a:gd name="connsiteY1" fmla="*/ 563765 h 1911303"/>
              <a:gd name="connsiteX2" fmla="*/ 1292536 w 1292536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0 w 1595044"/>
              <a:gd name="connsiteY0" fmla="*/ 1429581 h 1429581"/>
              <a:gd name="connsiteX1" fmla="*/ 281883 w 1595044"/>
              <a:gd name="connsiteY1" fmla="*/ 82043 h 1429581"/>
              <a:gd name="connsiteX2" fmla="*/ 1595044 w 1595044"/>
              <a:gd name="connsiteY2" fmla="*/ 102669 h 1429581"/>
              <a:gd name="connsiteX0" fmla="*/ 0 w 1595044"/>
              <a:gd name="connsiteY0" fmla="*/ 1484565 h 1484565"/>
              <a:gd name="connsiteX1" fmla="*/ 281883 w 1595044"/>
              <a:gd name="connsiteY1" fmla="*/ 137027 h 1484565"/>
              <a:gd name="connsiteX2" fmla="*/ 1595044 w 1595044"/>
              <a:gd name="connsiteY2" fmla="*/ 157653 h 1484565"/>
              <a:gd name="connsiteX0" fmla="*/ 0 w 1595044"/>
              <a:gd name="connsiteY0" fmla="*/ 1380248 h 1380248"/>
              <a:gd name="connsiteX1" fmla="*/ 391886 w 1595044"/>
              <a:gd name="connsiteY1" fmla="*/ 362719 h 1380248"/>
              <a:gd name="connsiteX2" fmla="*/ 1595044 w 1595044"/>
              <a:gd name="connsiteY2" fmla="*/ 53336 h 1380248"/>
              <a:gd name="connsiteX0" fmla="*/ 0 w 1595044"/>
              <a:gd name="connsiteY0" fmla="*/ 1326912 h 1326912"/>
              <a:gd name="connsiteX1" fmla="*/ 391886 w 1595044"/>
              <a:gd name="connsiteY1" fmla="*/ 309383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05667"/>
              <a:gd name="connsiteY0" fmla="*/ 1292537 h 1292537"/>
              <a:gd name="connsiteX1" fmla="*/ 433137 w 1505667"/>
              <a:gd name="connsiteY1" fmla="*/ 440013 h 1292537"/>
              <a:gd name="connsiteX2" fmla="*/ 1505667 w 1505667"/>
              <a:gd name="connsiteY2" fmla="*/ 0 h 1292537"/>
              <a:gd name="connsiteX0" fmla="*/ 0 w 1046362"/>
              <a:gd name="connsiteY0" fmla="*/ 1490854 h 1490854"/>
              <a:gd name="connsiteX1" fmla="*/ 433137 w 1046362"/>
              <a:gd name="connsiteY1" fmla="*/ 638330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257263 w 1046362"/>
              <a:gd name="connsiteY1" fmla="*/ 494427 h 1490854"/>
              <a:gd name="connsiteX2" fmla="*/ 1046362 w 1046362"/>
              <a:gd name="connsiteY2" fmla="*/ 0 h 1490854"/>
              <a:gd name="connsiteX0" fmla="*/ 0 w 1513248"/>
              <a:gd name="connsiteY0" fmla="*/ 1048278 h 1048278"/>
              <a:gd name="connsiteX1" fmla="*/ 257263 w 1513248"/>
              <a:gd name="connsiteY1" fmla="*/ 51851 h 1048278"/>
              <a:gd name="connsiteX2" fmla="*/ 1513248 w 1513248"/>
              <a:gd name="connsiteY2" fmla="*/ 77986 h 1048278"/>
              <a:gd name="connsiteX0" fmla="*/ 0 w 1513248"/>
              <a:gd name="connsiteY0" fmla="*/ 1356322 h 1356322"/>
              <a:gd name="connsiteX1" fmla="*/ 257263 w 1513248"/>
              <a:gd name="connsiteY1" fmla="*/ 359895 h 1356322"/>
              <a:gd name="connsiteX2" fmla="*/ 1513248 w 1513248"/>
              <a:gd name="connsiteY2" fmla="*/ 386030 h 1356322"/>
              <a:gd name="connsiteX0" fmla="*/ 0 w 1513248"/>
              <a:gd name="connsiteY0" fmla="*/ 1487131 h 1487131"/>
              <a:gd name="connsiteX1" fmla="*/ 542948 w 1513248"/>
              <a:gd name="connsiteY1" fmla="*/ 177570 h 1487131"/>
              <a:gd name="connsiteX2" fmla="*/ 1513248 w 1513248"/>
              <a:gd name="connsiteY2" fmla="*/ 516839 h 1487131"/>
              <a:gd name="connsiteX0" fmla="*/ 0 w 1481271"/>
              <a:gd name="connsiteY0" fmla="*/ 1541224 h 1541224"/>
              <a:gd name="connsiteX1" fmla="*/ 542948 w 1481271"/>
              <a:gd name="connsiteY1" fmla="*/ 231663 h 1541224"/>
              <a:gd name="connsiteX2" fmla="*/ 1481271 w 1481271"/>
              <a:gd name="connsiteY2" fmla="*/ 475310 h 1541224"/>
              <a:gd name="connsiteX0" fmla="*/ 0 w 1481271"/>
              <a:gd name="connsiteY0" fmla="*/ 1437657 h 1437657"/>
              <a:gd name="connsiteX1" fmla="*/ 542948 w 1481271"/>
              <a:gd name="connsiteY1" fmla="*/ 128096 h 1437657"/>
              <a:gd name="connsiteX2" fmla="*/ 1481271 w 1481271"/>
              <a:gd name="connsiteY2" fmla="*/ 371743 h 1437657"/>
              <a:gd name="connsiteX0" fmla="*/ 0 w 1513553"/>
              <a:gd name="connsiteY0" fmla="*/ 1431752 h 1431752"/>
              <a:gd name="connsiteX1" fmla="*/ 542948 w 1513553"/>
              <a:gd name="connsiteY1" fmla="*/ 122191 h 1431752"/>
              <a:gd name="connsiteX2" fmla="*/ 1513553 w 1513553"/>
              <a:gd name="connsiteY2" fmla="*/ 378988 h 1431752"/>
              <a:gd name="connsiteX0" fmla="*/ 0 w 1513553"/>
              <a:gd name="connsiteY0" fmla="*/ 1328100 h 1328100"/>
              <a:gd name="connsiteX1" fmla="*/ 679770 w 1513553"/>
              <a:gd name="connsiteY1" fmla="*/ 222236 h 1328100"/>
              <a:gd name="connsiteX2" fmla="*/ 1513553 w 1513553"/>
              <a:gd name="connsiteY2" fmla="*/ 275336 h 1328100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165617 h 1165617"/>
              <a:gd name="connsiteX1" fmla="*/ 560493 w 1513553"/>
              <a:gd name="connsiteY1" fmla="*/ 145549 h 1165617"/>
              <a:gd name="connsiteX2" fmla="*/ 1513553 w 1513553"/>
              <a:gd name="connsiteY2" fmla="*/ 112853 h 1165617"/>
              <a:gd name="connsiteX0" fmla="*/ 0 w 1144130"/>
              <a:gd name="connsiteY0" fmla="*/ 1146375 h 1146375"/>
              <a:gd name="connsiteX1" fmla="*/ 560493 w 1144130"/>
              <a:gd name="connsiteY1" fmla="*/ 126307 h 1146375"/>
              <a:gd name="connsiteX2" fmla="*/ 1144131 w 1144130"/>
              <a:gd name="connsiteY2" fmla="*/ 126267 h 1146375"/>
              <a:gd name="connsiteX0" fmla="*/ 0 w 1144132"/>
              <a:gd name="connsiteY0" fmla="*/ 1080349 h 1080349"/>
              <a:gd name="connsiteX1" fmla="*/ 473790 w 1144132"/>
              <a:gd name="connsiteY1" fmla="*/ 278032 h 1080349"/>
              <a:gd name="connsiteX2" fmla="*/ 1144131 w 1144132"/>
              <a:gd name="connsiteY2" fmla="*/ 60241 h 1080349"/>
              <a:gd name="connsiteX0" fmla="*/ 0 w 1144130"/>
              <a:gd name="connsiteY0" fmla="*/ 1024993 h 1024993"/>
              <a:gd name="connsiteX1" fmla="*/ 473790 w 1144130"/>
              <a:gd name="connsiteY1" fmla="*/ 222676 h 1024993"/>
              <a:gd name="connsiteX2" fmla="*/ 1144131 w 1144130"/>
              <a:gd name="connsiteY2" fmla="*/ 4885 h 1024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4130" h="1024993">
                <a:moveTo>
                  <a:pt x="0" y="1024993"/>
                </a:moveTo>
                <a:cubicBezTo>
                  <a:pt x="55742" y="640421"/>
                  <a:pt x="283102" y="392694"/>
                  <a:pt x="473790" y="222676"/>
                </a:cubicBezTo>
                <a:cubicBezTo>
                  <a:pt x="664479" y="52658"/>
                  <a:pt x="867400" y="-20420"/>
                  <a:pt x="1144131" y="4885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headEnd type="oval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pitchFamily="34" charset="0"/>
              <a:cs typeface="Arial"/>
            </a:endParaRPr>
          </a:p>
        </p:txBody>
      </p:sp>
      <p:sp>
        <p:nvSpPr>
          <p:cNvPr id="422" name="Freeform 421"/>
          <p:cNvSpPr/>
          <p:nvPr/>
        </p:nvSpPr>
        <p:spPr bwMode="auto">
          <a:xfrm rot="2135407" flipV="1">
            <a:off x="11444421" y="2574102"/>
            <a:ext cx="1012082" cy="350395"/>
          </a:xfrm>
          <a:custGeom>
            <a:avLst/>
            <a:gdLst>
              <a:gd name="connsiteX0" fmla="*/ 0 w 1292536"/>
              <a:gd name="connsiteY0" fmla="*/ 1911303 h 1911303"/>
              <a:gd name="connsiteX1" fmla="*/ 137504 w 1292536"/>
              <a:gd name="connsiteY1" fmla="*/ 721895 h 1911303"/>
              <a:gd name="connsiteX2" fmla="*/ 749396 w 1292536"/>
              <a:gd name="connsiteY2" fmla="*/ 137504 h 1911303"/>
              <a:gd name="connsiteX3" fmla="*/ 1292536 w 1292536"/>
              <a:gd name="connsiteY3" fmla="*/ 0 h 1911303"/>
              <a:gd name="connsiteX0" fmla="*/ 11065 w 1303601"/>
              <a:gd name="connsiteY0" fmla="*/ 1911303 h 1911303"/>
              <a:gd name="connsiteX1" fmla="*/ 148569 w 1303601"/>
              <a:gd name="connsiteY1" fmla="*/ 721895 h 1911303"/>
              <a:gd name="connsiteX2" fmla="*/ 1303601 w 1303601"/>
              <a:gd name="connsiteY2" fmla="*/ 0 h 1911303"/>
              <a:gd name="connsiteX0" fmla="*/ 0 w 1292536"/>
              <a:gd name="connsiteY0" fmla="*/ 1911303 h 1911303"/>
              <a:gd name="connsiteX1" fmla="*/ 281883 w 1292536"/>
              <a:gd name="connsiteY1" fmla="*/ 563765 h 1911303"/>
              <a:gd name="connsiteX2" fmla="*/ 1292536 w 1292536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0 w 1595044"/>
              <a:gd name="connsiteY0" fmla="*/ 1429581 h 1429581"/>
              <a:gd name="connsiteX1" fmla="*/ 281883 w 1595044"/>
              <a:gd name="connsiteY1" fmla="*/ 82043 h 1429581"/>
              <a:gd name="connsiteX2" fmla="*/ 1595044 w 1595044"/>
              <a:gd name="connsiteY2" fmla="*/ 102669 h 1429581"/>
              <a:gd name="connsiteX0" fmla="*/ 0 w 1595044"/>
              <a:gd name="connsiteY0" fmla="*/ 1484565 h 1484565"/>
              <a:gd name="connsiteX1" fmla="*/ 281883 w 1595044"/>
              <a:gd name="connsiteY1" fmla="*/ 137027 h 1484565"/>
              <a:gd name="connsiteX2" fmla="*/ 1595044 w 1595044"/>
              <a:gd name="connsiteY2" fmla="*/ 157653 h 1484565"/>
              <a:gd name="connsiteX0" fmla="*/ 0 w 1595044"/>
              <a:gd name="connsiteY0" fmla="*/ 1380248 h 1380248"/>
              <a:gd name="connsiteX1" fmla="*/ 391886 w 1595044"/>
              <a:gd name="connsiteY1" fmla="*/ 362719 h 1380248"/>
              <a:gd name="connsiteX2" fmla="*/ 1595044 w 1595044"/>
              <a:gd name="connsiteY2" fmla="*/ 53336 h 1380248"/>
              <a:gd name="connsiteX0" fmla="*/ 0 w 1595044"/>
              <a:gd name="connsiteY0" fmla="*/ 1326912 h 1326912"/>
              <a:gd name="connsiteX1" fmla="*/ 391886 w 1595044"/>
              <a:gd name="connsiteY1" fmla="*/ 309383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05667"/>
              <a:gd name="connsiteY0" fmla="*/ 1292537 h 1292537"/>
              <a:gd name="connsiteX1" fmla="*/ 433137 w 1505667"/>
              <a:gd name="connsiteY1" fmla="*/ 440013 h 1292537"/>
              <a:gd name="connsiteX2" fmla="*/ 1505667 w 1505667"/>
              <a:gd name="connsiteY2" fmla="*/ 0 h 1292537"/>
              <a:gd name="connsiteX0" fmla="*/ 0 w 1046362"/>
              <a:gd name="connsiteY0" fmla="*/ 1490854 h 1490854"/>
              <a:gd name="connsiteX1" fmla="*/ 433137 w 1046362"/>
              <a:gd name="connsiteY1" fmla="*/ 638330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257263 w 1046362"/>
              <a:gd name="connsiteY1" fmla="*/ 494427 h 1490854"/>
              <a:gd name="connsiteX2" fmla="*/ 1046362 w 1046362"/>
              <a:gd name="connsiteY2" fmla="*/ 0 h 1490854"/>
              <a:gd name="connsiteX0" fmla="*/ 0 w 1513248"/>
              <a:gd name="connsiteY0" fmla="*/ 1048278 h 1048278"/>
              <a:gd name="connsiteX1" fmla="*/ 257263 w 1513248"/>
              <a:gd name="connsiteY1" fmla="*/ 51851 h 1048278"/>
              <a:gd name="connsiteX2" fmla="*/ 1513248 w 1513248"/>
              <a:gd name="connsiteY2" fmla="*/ 77986 h 1048278"/>
              <a:gd name="connsiteX0" fmla="*/ 0 w 1513248"/>
              <a:gd name="connsiteY0" fmla="*/ 1356322 h 1356322"/>
              <a:gd name="connsiteX1" fmla="*/ 257263 w 1513248"/>
              <a:gd name="connsiteY1" fmla="*/ 359895 h 1356322"/>
              <a:gd name="connsiteX2" fmla="*/ 1513248 w 1513248"/>
              <a:gd name="connsiteY2" fmla="*/ 386030 h 1356322"/>
              <a:gd name="connsiteX0" fmla="*/ 0 w 1513248"/>
              <a:gd name="connsiteY0" fmla="*/ 1487131 h 1487131"/>
              <a:gd name="connsiteX1" fmla="*/ 542948 w 1513248"/>
              <a:gd name="connsiteY1" fmla="*/ 177570 h 1487131"/>
              <a:gd name="connsiteX2" fmla="*/ 1513248 w 1513248"/>
              <a:gd name="connsiteY2" fmla="*/ 516839 h 1487131"/>
              <a:gd name="connsiteX0" fmla="*/ 0 w 1481271"/>
              <a:gd name="connsiteY0" fmla="*/ 1541224 h 1541224"/>
              <a:gd name="connsiteX1" fmla="*/ 542948 w 1481271"/>
              <a:gd name="connsiteY1" fmla="*/ 231663 h 1541224"/>
              <a:gd name="connsiteX2" fmla="*/ 1481271 w 1481271"/>
              <a:gd name="connsiteY2" fmla="*/ 475310 h 1541224"/>
              <a:gd name="connsiteX0" fmla="*/ 0 w 1481271"/>
              <a:gd name="connsiteY0" fmla="*/ 1437657 h 1437657"/>
              <a:gd name="connsiteX1" fmla="*/ 542948 w 1481271"/>
              <a:gd name="connsiteY1" fmla="*/ 128096 h 1437657"/>
              <a:gd name="connsiteX2" fmla="*/ 1481271 w 1481271"/>
              <a:gd name="connsiteY2" fmla="*/ 371743 h 1437657"/>
              <a:gd name="connsiteX0" fmla="*/ 0 w 1513553"/>
              <a:gd name="connsiteY0" fmla="*/ 1431752 h 1431752"/>
              <a:gd name="connsiteX1" fmla="*/ 542948 w 1513553"/>
              <a:gd name="connsiteY1" fmla="*/ 122191 h 1431752"/>
              <a:gd name="connsiteX2" fmla="*/ 1513553 w 1513553"/>
              <a:gd name="connsiteY2" fmla="*/ 378988 h 1431752"/>
              <a:gd name="connsiteX0" fmla="*/ 0 w 1513553"/>
              <a:gd name="connsiteY0" fmla="*/ 1328100 h 1328100"/>
              <a:gd name="connsiteX1" fmla="*/ 679770 w 1513553"/>
              <a:gd name="connsiteY1" fmla="*/ 222236 h 1328100"/>
              <a:gd name="connsiteX2" fmla="*/ 1513553 w 1513553"/>
              <a:gd name="connsiteY2" fmla="*/ 275336 h 1328100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191105 h 1191105"/>
              <a:gd name="connsiteX1" fmla="*/ 679770 w 1513553"/>
              <a:gd name="connsiteY1" fmla="*/ 85241 h 1191105"/>
              <a:gd name="connsiteX2" fmla="*/ 1513553 w 1513553"/>
              <a:gd name="connsiteY2" fmla="*/ 138341 h 1191105"/>
              <a:gd name="connsiteX0" fmla="*/ 0 w 1513553"/>
              <a:gd name="connsiteY0" fmla="*/ 1150915 h 1150915"/>
              <a:gd name="connsiteX1" fmla="*/ 622289 w 1513553"/>
              <a:gd name="connsiteY1" fmla="*/ 128794 h 1150915"/>
              <a:gd name="connsiteX2" fmla="*/ 1513553 w 1513553"/>
              <a:gd name="connsiteY2" fmla="*/ 98151 h 1150915"/>
              <a:gd name="connsiteX0" fmla="*/ 0 w 1513553"/>
              <a:gd name="connsiteY0" fmla="*/ 1144674 h 1144674"/>
              <a:gd name="connsiteX1" fmla="*/ 629505 w 1513553"/>
              <a:gd name="connsiteY1" fmla="*/ 139856 h 1144674"/>
              <a:gd name="connsiteX2" fmla="*/ 1513553 w 1513553"/>
              <a:gd name="connsiteY2" fmla="*/ 91910 h 1144674"/>
              <a:gd name="connsiteX0" fmla="*/ 0 w 1513553"/>
              <a:gd name="connsiteY0" fmla="*/ 1157984 h 1157984"/>
              <a:gd name="connsiteX1" fmla="*/ 629505 w 1513553"/>
              <a:gd name="connsiteY1" fmla="*/ 153166 h 1157984"/>
              <a:gd name="connsiteX2" fmla="*/ 1513553 w 1513553"/>
              <a:gd name="connsiteY2" fmla="*/ 105220 h 1157984"/>
              <a:gd name="connsiteX0" fmla="*/ 0 w 1586629"/>
              <a:gd name="connsiteY0" fmla="*/ 1181448 h 1181448"/>
              <a:gd name="connsiteX1" fmla="*/ 629505 w 1586629"/>
              <a:gd name="connsiteY1" fmla="*/ 176630 h 1181448"/>
              <a:gd name="connsiteX2" fmla="*/ 1586630 w 1586629"/>
              <a:gd name="connsiteY2" fmla="*/ 91748 h 118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6629" h="1181448">
                <a:moveTo>
                  <a:pt x="0" y="1181448"/>
                </a:moveTo>
                <a:cubicBezTo>
                  <a:pt x="55742" y="796876"/>
                  <a:pt x="365432" y="348377"/>
                  <a:pt x="629505" y="176630"/>
                </a:cubicBezTo>
                <a:cubicBezTo>
                  <a:pt x="893578" y="4883"/>
                  <a:pt x="1254498" y="-74987"/>
                  <a:pt x="1586630" y="91748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headEnd type="oval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pitchFamily="34" charset="0"/>
              <a:cs typeface="Arial"/>
            </a:endParaRPr>
          </a:p>
        </p:txBody>
      </p:sp>
      <p:grpSp>
        <p:nvGrpSpPr>
          <p:cNvPr id="194" name="Group 193"/>
          <p:cNvGrpSpPr/>
          <p:nvPr/>
        </p:nvGrpSpPr>
        <p:grpSpPr>
          <a:xfrm>
            <a:off x="1768861" y="3102684"/>
            <a:ext cx="4389028" cy="2325600"/>
            <a:chOff x="3371879" y="3031718"/>
            <a:chExt cx="4389028" cy="2325600"/>
          </a:xfrm>
        </p:grpSpPr>
        <p:sp>
          <p:nvSpPr>
            <p:cNvPr id="195" name="Freeform 194"/>
            <p:cNvSpPr/>
            <p:nvPr/>
          </p:nvSpPr>
          <p:spPr bwMode="auto">
            <a:xfrm rot="4899196" flipV="1">
              <a:off x="3282549" y="3420738"/>
              <a:ext cx="1711080" cy="1532419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02251 w 1046362"/>
                <a:gd name="connsiteY1" fmla="*/ 685564 h 1490854"/>
                <a:gd name="connsiteX2" fmla="*/ 1046362 w 1046362"/>
                <a:gd name="connsiteY2" fmla="*/ 0 h 1490854"/>
                <a:gd name="connsiteX0" fmla="*/ 0 w 971307"/>
                <a:gd name="connsiteY0" fmla="*/ 1523302 h 1523302"/>
                <a:gd name="connsiteX1" fmla="*/ 202251 w 971307"/>
                <a:gd name="connsiteY1" fmla="*/ 718012 h 1523302"/>
                <a:gd name="connsiteX2" fmla="*/ 971307 w 971307"/>
                <a:gd name="connsiteY2" fmla="*/ 0 h 1523302"/>
                <a:gd name="connsiteX0" fmla="*/ 0 w 971307"/>
                <a:gd name="connsiteY0" fmla="*/ 1523302 h 1523302"/>
                <a:gd name="connsiteX1" fmla="*/ 202251 w 971307"/>
                <a:gd name="connsiteY1" fmla="*/ 718012 h 1523302"/>
                <a:gd name="connsiteX2" fmla="*/ 971307 w 971307"/>
                <a:gd name="connsiteY2" fmla="*/ 0 h 1523302"/>
                <a:gd name="connsiteX0" fmla="*/ 0 w 978146"/>
                <a:gd name="connsiteY0" fmla="*/ 1485060 h 1485060"/>
                <a:gd name="connsiteX1" fmla="*/ 202251 w 978146"/>
                <a:gd name="connsiteY1" fmla="*/ 679770 h 1485060"/>
                <a:gd name="connsiteX2" fmla="*/ 978146 w 978146"/>
                <a:gd name="connsiteY2" fmla="*/ 0 h 1485060"/>
                <a:gd name="connsiteX0" fmla="*/ 0 w 989837"/>
                <a:gd name="connsiteY0" fmla="*/ 1460760 h 1460760"/>
                <a:gd name="connsiteX1" fmla="*/ 202251 w 989837"/>
                <a:gd name="connsiteY1" fmla="*/ 655470 h 1460760"/>
                <a:gd name="connsiteX2" fmla="*/ 989837 w 989837"/>
                <a:gd name="connsiteY2" fmla="*/ 0 h 1460760"/>
                <a:gd name="connsiteX0" fmla="*/ 0 w 989837"/>
                <a:gd name="connsiteY0" fmla="*/ 1460760 h 1460760"/>
                <a:gd name="connsiteX1" fmla="*/ 188923 w 989837"/>
                <a:gd name="connsiteY1" fmla="*/ 668955 h 1460760"/>
                <a:gd name="connsiteX2" fmla="*/ 989837 w 989837"/>
                <a:gd name="connsiteY2" fmla="*/ 0 h 1460760"/>
                <a:gd name="connsiteX0" fmla="*/ 0 w 989837"/>
                <a:gd name="connsiteY0" fmla="*/ 1460760 h 1460760"/>
                <a:gd name="connsiteX1" fmla="*/ 188923 w 989837"/>
                <a:gd name="connsiteY1" fmla="*/ 668955 h 1460760"/>
                <a:gd name="connsiteX2" fmla="*/ 989837 w 989837"/>
                <a:gd name="connsiteY2" fmla="*/ 0 h 1460760"/>
                <a:gd name="connsiteX0" fmla="*/ 0 w 989837"/>
                <a:gd name="connsiteY0" fmla="*/ 1460760 h 1460760"/>
                <a:gd name="connsiteX1" fmla="*/ 249485 w 989837"/>
                <a:gd name="connsiteY1" fmla="*/ 643810 h 1460760"/>
                <a:gd name="connsiteX2" fmla="*/ 989837 w 989837"/>
                <a:gd name="connsiteY2" fmla="*/ 0 h 1460760"/>
                <a:gd name="connsiteX0" fmla="*/ 0 w 1291798"/>
                <a:gd name="connsiteY0" fmla="*/ 881140 h 881140"/>
                <a:gd name="connsiteX1" fmla="*/ 249485 w 1291798"/>
                <a:gd name="connsiteY1" fmla="*/ 64190 h 881140"/>
                <a:gd name="connsiteX2" fmla="*/ 1291798 w 1291798"/>
                <a:gd name="connsiteY2" fmla="*/ 0 h 881140"/>
                <a:gd name="connsiteX0" fmla="*/ 0 w 1291798"/>
                <a:gd name="connsiteY0" fmla="*/ 892118 h 892118"/>
                <a:gd name="connsiteX1" fmla="*/ 249485 w 1291798"/>
                <a:gd name="connsiteY1" fmla="*/ 75168 h 892118"/>
                <a:gd name="connsiteX2" fmla="*/ 1291798 w 1291798"/>
                <a:gd name="connsiteY2" fmla="*/ 10978 h 892118"/>
                <a:gd name="connsiteX0" fmla="*/ 0 w 1291798"/>
                <a:gd name="connsiteY0" fmla="*/ 881140 h 881140"/>
                <a:gd name="connsiteX1" fmla="*/ 529951 w 1291798"/>
                <a:gd name="connsiteY1" fmla="*/ 159771 h 881140"/>
                <a:gd name="connsiteX2" fmla="*/ 1291798 w 1291798"/>
                <a:gd name="connsiteY2" fmla="*/ 0 h 881140"/>
                <a:gd name="connsiteX0" fmla="*/ 0 w 1291798"/>
                <a:gd name="connsiteY0" fmla="*/ 886689 h 886689"/>
                <a:gd name="connsiteX1" fmla="*/ 529951 w 1291798"/>
                <a:gd name="connsiteY1" fmla="*/ 165320 h 886689"/>
                <a:gd name="connsiteX2" fmla="*/ 1291798 w 1291798"/>
                <a:gd name="connsiteY2" fmla="*/ 5549 h 886689"/>
                <a:gd name="connsiteX0" fmla="*/ 0 w 1291798"/>
                <a:gd name="connsiteY0" fmla="*/ 881140 h 881140"/>
                <a:gd name="connsiteX1" fmla="*/ 1291798 w 1291798"/>
                <a:gd name="connsiteY1" fmla="*/ 0 h 881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1798" h="881140">
                  <a:moveTo>
                    <a:pt x="0" y="881140"/>
                  </a:moveTo>
                  <a:lnTo>
                    <a:pt x="1291798" y="0"/>
                  </a:ln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pitchFamily="34" charset="0"/>
                <a:cs typeface="Arial"/>
              </a:endParaRPr>
            </a:p>
          </p:txBody>
        </p:sp>
        <p:sp>
          <p:nvSpPr>
            <p:cNvPr id="196" name="Freeform 195"/>
            <p:cNvSpPr/>
            <p:nvPr/>
          </p:nvSpPr>
          <p:spPr bwMode="auto">
            <a:xfrm rot="4899196">
              <a:off x="4501011" y="3569603"/>
              <a:ext cx="2121456" cy="1229605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02251 w 1046362"/>
                <a:gd name="connsiteY1" fmla="*/ 685564 h 1490854"/>
                <a:gd name="connsiteX2" fmla="*/ 1046362 w 1046362"/>
                <a:gd name="connsiteY2" fmla="*/ 0 h 1490854"/>
                <a:gd name="connsiteX0" fmla="*/ 0 w 971307"/>
                <a:gd name="connsiteY0" fmla="*/ 1523302 h 1523302"/>
                <a:gd name="connsiteX1" fmla="*/ 202251 w 971307"/>
                <a:gd name="connsiteY1" fmla="*/ 718012 h 1523302"/>
                <a:gd name="connsiteX2" fmla="*/ 971307 w 971307"/>
                <a:gd name="connsiteY2" fmla="*/ 0 h 1523302"/>
                <a:gd name="connsiteX0" fmla="*/ 0 w 971307"/>
                <a:gd name="connsiteY0" fmla="*/ 1523302 h 1523302"/>
                <a:gd name="connsiteX1" fmla="*/ 202251 w 971307"/>
                <a:gd name="connsiteY1" fmla="*/ 718012 h 1523302"/>
                <a:gd name="connsiteX2" fmla="*/ 971307 w 971307"/>
                <a:gd name="connsiteY2" fmla="*/ 0 h 1523302"/>
                <a:gd name="connsiteX0" fmla="*/ 0 w 978146"/>
                <a:gd name="connsiteY0" fmla="*/ 1485060 h 1485060"/>
                <a:gd name="connsiteX1" fmla="*/ 202251 w 978146"/>
                <a:gd name="connsiteY1" fmla="*/ 679770 h 1485060"/>
                <a:gd name="connsiteX2" fmla="*/ 978146 w 978146"/>
                <a:gd name="connsiteY2" fmla="*/ 0 h 1485060"/>
                <a:gd name="connsiteX0" fmla="*/ 0 w 989837"/>
                <a:gd name="connsiteY0" fmla="*/ 1460760 h 1460760"/>
                <a:gd name="connsiteX1" fmla="*/ 202251 w 989837"/>
                <a:gd name="connsiteY1" fmla="*/ 655470 h 1460760"/>
                <a:gd name="connsiteX2" fmla="*/ 989837 w 989837"/>
                <a:gd name="connsiteY2" fmla="*/ 0 h 1460760"/>
                <a:gd name="connsiteX0" fmla="*/ 0 w 989837"/>
                <a:gd name="connsiteY0" fmla="*/ 1460760 h 1460760"/>
                <a:gd name="connsiteX1" fmla="*/ 188923 w 989837"/>
                <a:gd name="connsiteY1" fmla="*/ 668955 h 1460760"/>
                <a:gd name="connsiteX2" fmla="*/ 989837 w 989837"/>
                <a:gd name="connsiteY2" fmla="*/ 0 h 1460760"/>
                <a:gd name="connsiteX0" fmla="*/ 0 w 989837"/>
                <a:gd name="connsiteY0" fmla="*/ 1460760 h 1460760"/>
                <a:gd name="connsiteX1" fmla="*/ 188923 w 989837"/>
                <a:gd name="connsiteY1" fmla="*/ 668955 h 1460760"/>
                <a:gd name="connsiteX2" fmla="*/ 989837 w 989837"/>
                <a:gd name="connsiteY2" fmla="*/ 0 h 1460760"/>
                <a:gd name="connsiteX0" fmla="*/ 0 w 989837"/>
                <a:gd name="connsiteY0" fmla="*/ 1460760 h 1460760"/>
                <a:gd name="connsiteX1" fmla="*/ 249485 w 989837"/>
                <a:gd name="connsiteY1" fmla="*/ 643810 h 1460760"/>
                <a:gd name="connsiteX2" fmla="*/ 989837 w 989837"/>
                <a:gd name="connsiteY2" fmla="*/ 0 h 1460760"/>
                <a:gd name="connsiteX0" fmla="*/ 0 w 1291798"/>
                <a:gd name="connsiteY0" fmla="*/ 881140 h 881140"/>
                <a:gd name="connsiteX1" fmla="*/ 249485 w 1291798"/>
                <a:gd name="connsiteY1" fmla="*/ 64190 h 881140"/>
                <a:gd name="connsiteX2" fmla="*/ 1291798 w 1291798"/>
                <a:gd name="connsiteY2" fmla="*/ 0 h 881140"/>
                <a:gd name="connsiteX0" fmla="*/ 0 w 1291798"/>
                <a:gd name="connsiteY0" fmla="*/ 892118 h 892118"/>
                <a:gd name="connsiteX1" fmla="*/ 249485 w 1291798"/>
                <a:gd name="connsiteY1" fmla="*/ 75168 h 892118"/>
                <a:gd name="connsiteX2" fmla="*/ 1291798 w 1291798"/>
                <a:gd name="connsiteY2" fmla="*/ 10978 h 892118"/>
                <a:gd name="connsiteX0" fmla="*/ 0 w 1291798"/>
                <a:gd name="connsiteY0" fmla="*/ 881140 h 881140"/>
                <a:gd name="connsiteX1" fmla="*/ 529951 w 1291798"/>
                <a:gd name="connsiteY1" fmla="*/ 159771 h 881140"/>
                <a:gd name="connsiteX2" fmla="*/ 1291798 w 1291798"/>
                <a:gd name="connsiteY2" fmla="*/ 0 h 881140"/>
                <a:gd name="connsiteX0" fmla="*/ 0 w 1291798"/>
                <a:gd name="connsiteY0" fmla="*/ 886689 h 886689"/>
                <a:gd name="connsiteX1" fmla="*/ 529951 w 1291798"/>
                <a:gd name="connsiteY1" fmla="*/ 165320 h 886689"/>
                <a:gd name="connsiteX2" fmla="*/ 1291798 w 1291798"/>
                <a:gd name="connsiteY2" fmla="*/ 5549 h 886689"/>
                <a:gd name="connsiteX0" fmla="*/ 0 w 1291798"/>
                <a:gd name="connsiteY0" fmla="*/ 881140 h 881140"/>
                <a:gd name="connsiteX1" fmla="*/ 1291798 w 1291798"/>
                <a:gd name="connsiteY1" fmla="*/ 0 h 881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1798" h="881140">
                  <a:moveTo>
                    <a:pt x="0" y="881140"/>
                  </a:moveTo>
                  <a:lnTo>
                    <a:pt x="1291798" y="0"/>
                  </a:ln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pitchFamily="34" charset="0"/>
                <a:cs typeface="Arial"/>
              </a:endParaRPr>
            </a:p>
          </p:txBody>
        </p:sp>
        <p:sp>
          <p:nvSpPr>
            <p:cNvPr id="197" name="Freeform 196"/>
            <p:cNvSpPr/>
            <p:nvPr/>
          </p:nvSpPr>
          <p:spPr bwMode="auto">
            <a:xfrm rot="4899196">
              <a:off x="5217948" y="2814358"/>
              <a:ext cx="2325600" cy="2760319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02251 w 1046362"/>
                <a:gd name="connsiteY1" fmla="*/ 685564 h 1490854"/>
                <a:gd name="connsiteX2" fmla="*/ 1046362 w 1046362"/>
                <a:gd name="connsiteY2" fmla="*/ 0 h 1490854"/>
                <a:gd name="connsiteX0" fmla="*/ 0 w 971307"/>
                <a:gd name="connsiteY0" fmla="*/ 1523302 h 1523302"/>
                <a:gd name="connsiteX1" fmla="*/ 202251 w 971307"/>
                <a:gd name="connsiteY1" fmla="*/ 718012 h 1523302"/>
                <a:gd name="connsiteX2" fmla="*/ 971307 w 971307"/>
                <a:gd name="connsiteY2" fmla="*/ 0 h 1523302"/>
                <a:gd name="connsiteX0" fmla="*/ 0 w 971307"/>
                <a:gd name="connsiteY0" fmla="*/ 1523302 h 1523302"/>
                <a:gd name="connsiteX1" fmla="*/ 202251 w 971307"/>
                <a:gd name="connsiteY1" fmla="*/ 718012 h 1523302"/>
                <a:gd name="connsiteX2" fmla="*/ 971307 w 971307"/>
                <a:gd name="connsiteY2" fmla="*/ 0 h 1523302"/>
                <a:gd name="connsiteX0" fmla="*/ 0 w 978146"/>
                <a:gd name="connsiteY0" fmla="*/ 1485060 h 1485060"/>
                <a:gd name="connsiteX1" fmla="*/ 202251 w 978146"/>
                <a:gd name="connsiteY1" fmla="*/ 679770 h 1485060"/>
                <a:gd name="connsiteX2" fmla="*/ 978146 w 978146"/>
                <a:gd name="connsiteY2" fmla="*/ 0 h 1485060"/>
                <a:gd name="connsiteX0" fmla="*/ 0 w 989837"/>
                <a:gd name="connsiteY0" fmla="*/ 1460760 h 1460760"/>
                <a:gd name="connsiteX1" fmla="*/ 202251 w 989837"/>
                <a:gd name="connsiteY1" fmla="*/ 655470 h 1460760"/>
                <a:gd name="connsiteX2" fmla="*/ 989837 w 989837"/>
                <a:gd name="connsiteY2" fmla="*/ 0 h 1460760"/>
                <a:gd name="connsiteX0" fmla="*/ 0 w 989837"/>
                <a:gd name="connsiteY0" fmla="*/ 1460760 h 1460760"/>
                <a:gd name="connsiteX1" fmla="*/ 188923 w 989837"/>
                <a:gd name="connsiteY1" fmla="*/ 668955 h 1460760"/>
                <a:gd name="connsiteX2" fmla="*/ 989837 w 989837"/>
                <a:gd name="connsiteY2" fmla="*/ 0 h 1460760"/>
                <a:gd name="connsiteX0" fmla="*/ 0 w 989837"/>
                <a:gd name="connsiteY0" fmla="*/ 1460760 h 1460760"/>
                <a:gd name="connsiteX1" fmla="*/ 188923 w 989837"/>
                <a:gd name="connsiteY1" fmla="*/ 668955 h 1460760"/>
                <a:gd name="connsiteX2" fmla="*/ 989837 w 989837"/>
                <a:gd name="connsiteY2" fmla="*/ 0 h 1460760"/>
                <a:gd name="connsiteX0" fmla="*/ 0 w 989837"/>
                <a:gd name="connsiteY0" fmla="*/ 1460760 h 1460760"/>
                <a:gd name="connsiteX1" fmla="*/ 249485 w 989837"/>
                <a:gd name="connsiteY1" fmla="*/ 643810 h 1460760"/>
                <a:gd name="connsiteX2" fmla="*/ 989837 w 989837"/>
                <a:gd name="connsiteY2" fmla="*/ 0 h 1460760"/>
                <a:gd name="connsiteX0" fmla="*/ 0 w 1291798"/>
                <a:gd name="connsiteY0" fmla="*/ 881140 h 881140"/>
                <a:gd name="connsiteX1" fmla="*/ 249485 w 1291798"/>
                <a:gd name="connsiteY1" fmla="*/ 64190 h 881140"/>
                <a:gd name="connsiteX2" fmla="*/ 1291798 w 1291798"/>
                <a:gd name="connsiteY2" fmla="*/ 0 h 881140"/>
                <a:gd name="connsiteX0" fmla="*/ 0 w 1291798"/>
                <a:gd name="connsiteY0" fmla="*/ 892118 h 892118"/>
                <a:gd name="connsiteX1" fmla="*/ 249485 w 1291798"/>
                <a:gd name="connsiteY1" fmla="*/ 75168 h 892118"/>
                <a:gd name="connsiteX2" fmla="*/ 1291798 w 1291798"/>
                <a:gd name="connsiteY2" fmla="*/ 10978 h 892118"/>
                <a:gd name="connsiteX0" fmla="*/ 0 w 1291798"/>
                <a:gd name="connsiteY0" fmla="*/ 881140 h 881140"/>
                <a:gd name="connsiteX1" fmla="*/ 529951 w 1291798"/>
                <a:gd name="connsiteY1" fmla="*/ 159771 h 881140"/>
                <a:gd name="connsiteX2" fmla="*/ 1291798 w 1291798"/>
                <a:gd name="connsiteY2" fmla="*/ 0 h 881140"/>
                <a:gd name="connsiteX0" fmla="*/ 0 w 1291798"/>
                <a:gd name="connsiteY0" fmla="*/ 886689 h 886689"/>
                <a:gd name="connsiteX1" fmla="*/ 529951 w 1291798"/>
                <a:gd name="connsiteY1" fmla="*/ 165320 h 886689"/>
                <a:gd name="connsiteX2" fmla="*/ 1291798 w 1291798"/>
                <a:gd name="connsiteY2" fmla="*/ 5549 h 886689"/>
                <a:gd name="connsiteX0" fmla="*/ 0 w 1291798"/>
                <a:gd name="connsiteY0" fmla="*/ 881140 h 881140"/>
                <a:gd name="connsiteX1" fmla="*/ 1291798 w 1291798"/>
                <a:gd name="connsiteY1" fmla="*/ 0 h 881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1798" h="881140">
                  <a:moveTo>
                    <a:pt x="0" y="881140"/>
                  </a:moveTo>
                  <a:lnTo>
                    <a:pt x="1291798" y="0"/>
                  </a:ln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pitchFamily="34" charset="0"/>
                <a:cs typeface="Arial"/>
              </a:endParaRPr>
            </a:p>
          </p:txBody>
        </p:sp>
      </p:grpSp>
      <p:sp>
        <p:nvSpPr>
          <p:cNvPr id="199" name="Rectangle 198"/>
          <p:cNvSpPr/>
          <p:nvPr/>
        </p:nvSpPr>
        <p:spPr bwMode="auto">
          <a:xfrm>
            <a:off x="1593933" y="5310198"/>
            <a:ext cx="552832" cy="83980"/>
          </a:xfrm>
          <a:prstGeom prst="rect">
            <a:avLst/>
          </a:prstGeom>
          <a:solidFill>
            <a:srgbClr val="00CC9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/>
            </a:endParaRPr>
          </a:p>
        </p:txBody>
      </p:sp>
      <p:sp>
        <p:nvSpPr>
          <p:cNvPr id="200" name="Rectangle 199"/>
          <p:cNvSpPr/>
          <p:nvPr/>
        </p:nvSpPr>
        <p:spPr bwMode="auto">
          <a:xfrm>
            <a:off x="4475220" y="5310198"/>
            <a:ext cx="552832" cy="83980"/>
          </a:xfrm>
          <a:prstGeom prst="rect">
            <a:avLst/>
          </a:prstGeom>
          <a:solidFill>
            <a:srgbClr val="00CC9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/>
            </a:endParaRPr>
          </a:p>
        </p:txBody>
      </p:sp>
      <p:sp>
        <p:nvSpPr>
          <p:cNvPr id="201" name="Rectangle 200"/>
          <p:cNvSpPr/>
          <p:nvPr/>
        </p:nvSpPr>
        <p:spPr bwMode="auto">
          <a:xfrm>
            <a:off x="6122229" y="5309493"/>
            <a:ext cx="552832" cy="83980"/>
          </a:xfrm>
          <a:prstGeom prst="rect">
            <a:avLst/>
          </a:prstGeom>
          <a:solidFill>
            <a:srgbClr val="00CC9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41895" y="5484700"/>
            <a:ext cx="6887609" cy="105220"/>
            <a:chOff x="241895" y="5484700"/>
            <a:chExt cx="6887609" cy="105220"/>
          </a:xfrm>
        </p:grpSpPr>
        <p:sp>
          <p:nvSpPr>
            <p:cNvPr id="198" name="Line 3"/>
            <p:cNvSpPr>
              <a:spLocks noChangeShapeType="1"/>
            </p:cNvSpPr>
            <p:nvPr/>
          </p:nvSpPr>
          <p:spPr bwMode="auto">
            <a:xfrm flipV="1">
              <a:off x="245011" y="5539559"/>
              <a:ext cx="6884493" cy="0"/>
            </a:xfrm>
            <a:prstGeom prst="line">
              <a:avLst/>
            </a:prstGeom>
            <a:noFill/>
            <a:ln w="76200" cmpd="sng">
              <a:solidFill>
                <a:srgbClr val="808080">
                  <a:lumMod val="60000"/>
                  <a:lumOff val="4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 w="127000" cmpd="sng"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202" name="Line 3"/>
            <p:cNvSpPr>
              <a:spLocks noChangeShapeType="1"/>
            </p:cNvSpPr>
            <p:nvPr/>
          </p:nvSpPr>
          <p:spPr bwMode="auto">
            <a:xfrm flipV="1">
              <a:off x="6317564" y="5537003"/>
              <a:ext cx="808823" cy="0"/>
            </a:xfrm>
            <a:prstGeom prst="line">
              <a:avLst/>
            </a:prstGeom>
            <a:noFill/>
            <a:ln w="76200" cmpd="sng">
              <a:solidFill>
                <a:srgbClr val="808080">
                  <a:lumMod val="60000"/>
                  <a:lumOff val="4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 w="127000" cmpd="sng"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203" name="Line 3"/>
            <p:cNvSpPr>
              <a:spLocks noChangeShapeType="1"/>
            </p:cNvSpPr>
            <p:nvPr/>
          </p:nvSpPr>
          <p:spPr bwMode="auto">
            <a:xfrm flipV="1">
              <a:off x="241895" y="5537003"/>
              <a:ext cx="1693692" cy="0"/>
            </a:xfrm>
            <a:prstGeom prst="line">
              <a:avLst/>
            </a:prstGeom>
            <a:noFill/>
            <a:ln w="76200" cmpd="sng">
              <a:solidFill>
                <a:srgbClr val="808080">
                  <a:lumMod val="60000"/>
                  <a:lumOff val="4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 w="127000" cmpd="sng"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218" name="Rectangle 217"/>
            <p:cNvSpPr>
              <a:spLocks noChangeArrowheads="1"/>
            </p:cNvSpPr>
            <p:nvPr/>
          </p:nvSpPr>
          <p:spPr bwMode="auto">
            <a:xfrm>
              <a:off x="1328961" y="5488759"/>
              <a:ext cx="914400" cy="100013"/>
            </a:xfrm>
            <a:prstGeom prst="rect">
              <a:avLst/>
            </a:prstGeom>
            <a:solidFill>
              <a:srgbClr val="E4E528"/>
            </a:solidFill>
            <a:ln w="9525" algn="ctr">
              <a:solidFill>
                <a:srgbClr val="E4E528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  <a:cs typeface="Arial"/>
              </a:endParaRPr>
            </a:p>
          </p:txBody>
        </p:sp>
        <p:sp>
          <p:nvSpPr>
            <p:cNvPr id="219" name="Rectangle 218"/>
            <p:cNvSpPr>
              <a:spLocks noChangeArrowheads="1"/>
            </p:cNvSpPr>
            <p:nvPr/>
          </p:nvSpPr>
          <p:spPr bwMode="auto">
            <a:xfrm>
              <a:off x="5870547" y="5484700"/>
              <a:ext cx="914400" cy="100584"/>
            </a:xfrm>
            <a:prstGeom prst="rect">
              <a:avLst/>
            </a:prstGeom>
            <a:solidFill>
              <a:srgbClr val="E4E528"/>
            </a:solidFill>
            <a:ln w="9525" algn="ctr">
              <a:solidFill>
                <a:srgbClr val="E4E528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  <a:cs typeface="Arial"/>
              </a:endParaRPr>
            </a:p>
          </p:txBody>
        </p:sp>
        <p:sp>
          <p:nvSpPr>
            <p:cNvPr id="220" name="Rectangle 219"/>
            <p:cNvSpPr>
              <a:spLocks noChangeArrowheads="1"/>
            </p:cNvSpPr>
            <p:nvPr/>
          </p:nvSpPr>
          <p:spPr bwMode="auto">
            <a:xfrm>
              <a:off x="4248262" y="5489336"/>
              <a:ext cx="914400" cy="100584"/>
            </a:xfrm>
            <a:prstGeom prst="rect">
              <a:avLst/>
            </a:prstGeom>
            <a:solidFill>
              <a:srgbClr val="E4E528"/>
            </a:solidFill>
            <a:ln w="9525" algn="ctr">
              <a:solidFill>
                <a:srgbClr val="E4E528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  <a:cs typeface="Arial"/>
              </a:endParaRPr>
            </a:p>
          </p:txBody>
        </p:sp>
      </p:grpSp>
      <p:sp>
        <p:nvSpPr>
          <p:cNvPr id="193" name="TextBox 192"/>
          <p:cNvSpPr txBox="1"/>
          <p:nvPr/>
        </p:nvSpPr>
        <p:spPr>
          <a:xfrm>
            <a:off x="5255566" y="2486181"/>
            <a:ext cx="51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N</a:t>
            </a:r>
            <a:r>
              <a:rPr lang="en-US" sz="1400" i="1" baseline="-25000" dirty="0" smtClean="0">
                <a:latin typeface="Times"/>
                <a:cs typeface="Times"/>
              </a:rPr>
              <a:t>LW</a:t>
            </a:r>
            <a:endParaRPr lang="en-US" sz="1400" dirty="0">
              <a:latin typeface="+mj-lt"/>
              <a:cs typeface="Times"/>
            </a:endParaRPr>
          </a:p>
        </p:txBody>
      </p:sp>
      <p:cxnSp>
        <p:nvCxnSpPr>
          <p:cNvPr id="216" name="Straight Connector 215"/>
          <p:cNvCxnSpPr/>
          <p:nvPr/>
        </p:nvCxnSpPr>
        <p:spPr>
          <a:xfrm flipH="1">
            <a:off x="5285463" y="2526898"/>
            <a:ext cx="377436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98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 animBg="1"/>
      <p:bldP spid="200" grpId="0" animBg="1"/>
      <p:bldP spid="20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Insights </a:t>
            </a:r>
            <a:r>
              <a:rPr lang="en-US" dirty="0"/>
              <a:t>from i</a:t>
            </a:r>
            <a:r>
              <a:rPr lang="en-US" dirty="0" smtClean="0"/>
              <a:t>nformation limit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516676" y="5917886"/>
            <a:ext cx="8627323" cy="559753"/>
          </a:xfrm>
        </p:spPr>
        <p:txBody>
          <a:bodyPr>
            <a:noAutofit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400" smtClean="0"/>
              <a:t>Two </a:t>
            </a:r>
            <a:r>
              <a:rPr lang="en-US" sz="2400" dirty="0" smtClean="0"/>
              <a:t>paths are indistinguishable!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4000" dirty="0"/>
          </a:p>
        </p:txBody>
      </p:sp>
      <p:sp>
        <p:nvSpPr>
          <p:cNvPr id="44" name="Freeform 43"/>
          <p:cNvSpPr/>
          <p:nvPr/>
        </p:nvSpPr>
        <p:spPr bwMode="auto">
          <a:xfrm rot="12236148">
            <a:off x="2298203" y="4308609"/>
            <a:ext cx="1059073" cy="636758"/>
          </a:xfrm>
          <a:custGeom>
            <a:avLst/>
            <a:gdLst>
              <a:gd name="connsiteX0" fmla="*/ 0 w 1292536"/>
              <a:gd name="connsiteY0" fmla="*/ 1911303 h 1911303"/>
              <a:gd name="connsiteX1" fmla="*/ 137504 w 1292536"/>
              <a:gd name="connsiteY1" fmla="*/ 721895 h 1911303"/>
              <a:gd name="connsiteX2" fmla="*/ 749396 w 1292536"/>
              <a:gd name="connsiteY2" fmla="*/ 137504 h 1911303"/>
              <a:gd name="connsiteX3" fmla="*/ 1292536 w 1292536"/>
              <a:gd name="connsiteY3" fmla="*/ 0 h 1911303"/>
              <a:gd name="connsiteX0" fmla="*/ 11065 w 1303601"/>
              <a:gd name="connsiteY0" fmla="*/ 1911303 h 1911303"/>
              <a:gd name="connsiteX1" fmla="*/ 148569 w 1303601"/>
              <a:gd name="connsiteY1" fmla="*/ 721895 h 1911303"/>
              <a:gd name="connsiteX2" fmla="*/ 1303601 w 1303601"/>
              <a:gd name="connsiteY2" fmla="*/ 0 h 1911303"/>
              <a:gd name="connsiteX0" fmla="*/ 0 w 1292536"/>
              <a:gd name="connsiteY0" fmla="*/ 1911303 h 1911303"/>
              <a:gd name="connsiteX1" fmla="*/ 281883 w 1292536"/>
              <a:gd name="connsiteY1" fmla="*/ 563765 h 1911303"/>
              <a:gd name="connsiteX2" fmla="*/ 1292536 w 1292536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0 w 1595044"/>
              <a:gd name="connsiteY0" fmla="*/ 1429581 h 1429581"/>
              <a:gd name="connsiteX1" fmla="*/ 281883 w 1595044"/>
              <a:gd name="connsiteY1" fmla="*/ 82043 h 1429581"/>
              <a:gd name="connsiteX2" fmla="*/ 1595044 w 1595044"/>
              <a:gd name="connsiteY2" fmla="*/ 102669 h 1429581"/>
              <a:gd name="connsiteX0" fmla="*/ 0 w 1595044"/>
              <a:gd name="connsiteY0" fmla="*/ 1484565 h 1484565"/>
              <a:gd name="connsiteX1" fmla="*/ 281883 w 1595044"/>
              <a:gd name="connsiteY1" fmla="*/ 137027 h 1484565"/>
              <a:gd name="connsiteX2" fmla="*/ 1595044 w 1595044"/>
              <a:gd name="connsiteY2" fmla="*/ 157653 h 1484565"/>
              <a:gd name="connsiteX0" fmla="*/ 0 w 1595044"/>
              <a:gd name="connsiteY0" fmla="*/ 1380248 h 1380248"/>
              <a:gd name="connsiteX1" fmla="*/ 391886 w 1595044"/>
              <a:gd name="connsiteY1" fmla="*/ 362719 h 1380248"/>
              <a:gd name="connsiteX2" fmla="*/ 1595044 w 1595044"/>
              <a:gd name="connsiteY2" fmla="*/ 53336 h 1380248"/>
              <a:gd name="connsiteX0" fmla="*/ 0 w 1595044"/>
              <a:gd name="connsiteY0" fmla="*/ 1326912 h 1326912"/>
              <a:gd name="connsiteX1" fmla="*/ 391886 w 1595044"/>
              <a:gd name="connsiteY1" fmla="*/ 309383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05667"/>
              <a:gd name="connsiteY0" fmla="*/ 1292537 h 1292537"/>
              <a:gd name="connsiteX1" fmla="*/ 433137 w 1505667"/>
              <a:gd name="connsiteY1" fmla="*/ 440013 h 1292537"/>
              <a:gd name="connsiteX2" fmla="*/ 1505667 w 1505667"/>
              <a:gd name="connsiteY2" fmla="*/ 0 h 1292537"/>
              <a:gd name="connsiteX0" fmla="*/ 0 w 1046362"/>
              <a:gd name="connsiteY0" fmla="*/ 1490854 h 1490854"/>
              <a:gd name="connsiteX1" fmla="*/ 433137 w 1046362"/>
              <a:gd name="connsiteY1" fmla="*/ 638330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257263 w 1046362"/>
              <a:gd name="connsiteY1" fmla="*/ 494427 h 1490854"/>
              <a:gd name="connsiteX2" fmla="*/ 1046362 w 1046362"/>
              <a:gd name="connsiteY2" fmla="*/ 0 h 1490854"/>
              <a:gd name="connsiteX0" fmla="*/ 0 w 1513248"/>
              <a:gd name="connsiteY0" fmla="*/ 1048278 h 1048278"/>
              <a:gd name="connsiteX1" fmla="*/ 257263 w 1513248"/>
              <a:gd name="connsiteY1" fmla="*/ 51851 h 1048278"/>
              <a:gd name="connsiteX2" fmla="*/ 1513248 w 1513248"/>
              <a:gd name="connsiteY2" fmla="*/ 77986 h 1048278"/>
              <a:gd name="connsiteX0" fmla="*/ 0 w 1513248"/>
              <a:gd name="connsiteY0" fmla="*/ 1356322 h 1356322"/>
              <a:gd name="connsiteX1" fmla="*/ 257263 w 1513248"/>
              <a:gd name="connsiteY1" fmla="*/ 359895 h 1356322"/>
              <a:gd name="connsiteX2" fmla="*/ 1513248 w 1513248"/>
              <a:gd name="connsiteY2" fmla="*/ 386030 h 1356322"/>
              <a:gd name="connsiteX0" fmla="*/ 0 w 1513248"/>
              <a:gd name="connsiteY0" fmla="*/ 1487131 h 1487131"/>
              <a:gd name="connsiteX1" fmla="*/ 542948 w 1513248"/>
              <a:gd name="connsiteY1" fmla="*/ 177570 h 1487131"/>
              <a:gd name="connsiteX2" fmla="*/ 1513248 w 1513248"/>
              <a:gd name="connsiteY2" fmla="*/ 516839 h 1487131"/>
              <a:gd name="connsiteX0" fmla="*/ 0 w 1481271"/>
              <a:gd name="connsiteY0" fmla="*/ 1541224 h 1541224"/>
              <a:gd name="connsiteX1" fmla="*/ 542948 w 1481271"/>
              <a:gd name="connsiteY1" fmla="*/ 231663 h 1541224"/>
              <a:gd name="connsiteX2" fmla="*/ 1481271 w 1481271"/>
              <a:gd name="connsiteY2" fmla="*/ 475310 h 1541224"/>
              <a:gd name="connsiteX0" fmla="*/ 0 w 1481271"/>
              <a:gd name="connsiteY0" fmla="*/ 1437657 h 1437657"/>
              <a:gd name="connsiteX1" fmla="*/ 542948 w 1481271"/>
              <a:gd name="connsiteY1" fmla="*/ 128096 h 1437657"/>
              <a:gd name="connsiteX2" fmla="*/ 1481271 w 1481271"/>
              <a:gd name="connsiteY2" fmla="*/ 371743 h 1437657"/>
              <a:gd name="connsiteX0" fmla="*/ 0 w 1513553"/>
              <a:gd name="connsiteY0" fmla="*/ 1431752 h 1431752"/>
              <a:gd name="connsiteX1" fmla="*/ 542948 w 1513553"/>
              <a:gd name="connsiteY1" fmla="*/ 122191 h 1431752"/>
              <a:gd name="connsiteX2" fmla="*/ 1513553 w 1513553"/>
              <a:gd name="connsiteY2" fmla="*/ 378988 h 1431752"/>
              <a:gd name="connsiteX0" fmla="*/ 0 w 1513553"/>
              <a:gd name="connsiteY0" fmla="*/ 1328100 h 1328100"/>
              <a:gd name="connsiteX1" fmla="*/ 679770 w 1513553"/>
              <a:gd name="connsiteY1" fmla="*/ 222236 h 1328100"/>
              <a:gd name="connsiteX2" fmla="*/ 1513553 w 1513553"/>
              <a:gd name="connsiteY2" fmla="*/ 275336 h 1328100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191105 h 1191105"/>
              <a:gd name="connsiteX1" fmla="*/ 679770 w 1513553"/>
              <a:gd name="connsiteY1" fmla="*/ 85241 h 1191105"/>
              <a:gd name="connsiteX2" fmla="*/ 1513553 w 1513553"/>
              <a:gd name="connsiteY2" fmla="*/ 138341 h 1191105"/>
              <a:gd name="connsiteX0" fmla="*/ 0 w 1513553"/>
              <a:gd name="connsiteY0" fmla="*/ 1150915 h 1150915"/>
              <a:gd name="connsiteX1" fmla="*/ 622289 w 1513553"/>
              <a:gd name="connsiteY1" fmla="*/ 128794 h 1150915"/>
              <a:gd name="connsiteX2" fmla="*/ 1513553 w 1513553"/>
              <a:gd name="connsiteY2" fmla="*/ 98151 h 1150915"/>
              <a:gd name="connsiteX0" fmla="*/ 0 w 1513553"/>
              <a:gd name="connsiteY0" fmla="*/ 1144674 h 1144674"/>
              <a:gd name="connsiteX1" fmla="*/ 629505 w 1513553"/>
              <a:gd name="connsiteY1" fmla="*/ 139856 h 1144674"/>
              <a:gd name="connsiteX2" fmla="*/ 1513553 w 1513553"/>
              <a:gd name="connsiteY2" fmla="*/ 91910 h 1144674"/>
              <a:gd name="connsiteX0" fmla="*/ 0 w 1513553"/>
              <a:gd name="connsiteY0" fmla="*/ 1157984 h 1157984"/>
              <a:gd name="connsiteX1" fmla="*/ 629505 w 1513553"/>
              <a:gd name="connsiteY1" fmla="*/ 153166 h 1157984"/>
              <a:gd name="connsiteX2" fmla="*/ 1513553 w 1513553"/>
              <a:gd name="connsiteY2" fmla="*/ 105220 h 115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3553" h="1157984">
                <a:moveTo>
                  <a:pt x="0" y="1157984"/>
                </a:moveTo>
                <a:cubicBezTo>
                  <a:pt x="55742" y="773412"/>
                  <a:pt x="365432" y="324913"/>
                  <a:pt x="629505" y="153166"/>
                </a:cubicBezTo>
                <a:cubicBezTo>
                  <a:pt x="893578" y="-18581"/>
                  <a:pt x="1181421" y="-61515"/>
                  <a:pt x="1513553" y="105220"/>
                </a:cubicBez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headEnd type="oval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3116393" y="3230149"/>
            <a:ext cx="84871" cy="84871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solidFill>
              <a:sysClr val="windowText" lastClr="000000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/>
              <a:ea typeface=""/>
              <a:cs typeface="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971398" y="3578156"/>
            <a:ext cx="84871" cy="84871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solidFill>
              <a:sysClr val="windowText" lastClr="000000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/>
              <a:ea typeface=""/>
              <a:cs typeface="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2482103" y="2359482"/>
            <a:ext cx="84871" cy="84871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solidFill>
              <a:sysClr val="windowText" lastClr="000000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/>
              <a:ea typeface=""/>
              <a:cs typeface="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2854068" y="3868871"/>
            <a:ext cx="84871" cy="84871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solidFill>
              <a:sysClr val="windowText" lastClr="000000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/>
              <a:ea typeface=""/>
              <a:cs typeface="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1452814" y="2608176"/>
            <a:ext cx="84871" cy="84871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solidFill>
              <a:sysClr val="windowText" lastClr="000000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/>
              <a:ea typeface=""/>
              <a:cs typeface="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3504509" y="2586724"/>
            <a:ext cx="84871" cy="84871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solidFill>
              <a:sysClr val="windowText" lastClr="000000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/>
              <a:ea typeface=""/>
              <a:cs typeface="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1091421" y="3960862"/>
            <a:ext cx="84871" cy="84871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solidFill>
              <a:sysClr val="windowText" lastClr="000000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/>
              <a:ea typeface=""/>
              <a:cs typeface="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2171926" y="4550676"/>
            <a:ext cx="84871" cy="84871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solidFill>
              <a:sysClr val="windowText" lastClr="000000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/>
              <a:ea typeface=""/>
              <a:cs typeface="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3411173" y="4494580"/>
            <a:ext cx="84871" cy="84871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solidFill>
              <a:sysClr val="windowText" lastClr="000000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/>
              <a:ea typeface=""/>
              <a:cs typeface=""/>
            </a:endParaRPr>
          </a:p>
        </p:txBody>
      </p:sp>
      <p:sp>
        <p:nvSpPr>
          <p:cNvPr id="75" name="Freeform 74"/>
          <p:cNvSpPr/>
          <p:nvPr/>
        </p:nvSpPr>
        <p:spPr bwMode="auto">
          <a:xfrm rot="18196363" flipV="1">
            <a:off x="3184259" y="3270603"/>
            <a:ext cx="927054" cy="1185206"/>
          </a:xfrm>
          <a:custGeom>
            <a:avLst/>
            <a:gdLst>
              <a:gd name="connsiteX0" fmla="*/ 0 w 1292536"/>
              <a:gd name="connsiteY0" fmla="*/ 1911303 h 1911303"/>
              <a:gd name="connsiteX1" fmla="*/ 137504 w 1292536"/>
              <a:gd name="connsiteY1" fmla="*/ 721895 h 1911303"/>
              <a:gd name="connsiteX2" fmla="*/ 749396 w 1292536"/>
              <a:gd name="connsiteY2" fmla="*/ 137504 h 1911303"/>
              <a:gd name="connsiteX3" fmla="*/ 1292536 w 1292536"/>
              <a:gd name="connsiteY3" fmla="*/ 0 h 1911303"/>
              <a:gd name="connsiteX0" fmla="*/ 11065 w 1303601"/>
              <a:gd name="connsiteY0" fmla="*/ 1911303 h 1911303"/>
              <a:gd name="connsiteX1" fmla="*/ 148569 w 1303601"/>
              <a:gd name="connsiteY1" fmla="*/ 721895 h 1911303"/>
              <a:gd name="connsiteX2" fmla="*/ 1303601 w 1303601"/>
              <a:gd name="connsiteY2" fmla="*/ 0 h 1911303"/>
              <a:gd name="connsiteX0" fmla="*/ 0 w 1292536"/>
              <a:gd name="connsiteY0" fmla="*/ 1911303 h 1911303"/>
              <a:gd name="connsiteX1" fmla="*/ 281883 w 1292536"/>
              <a:gd name="connsiteY1" fmla="*/ 563765 h 1911303"/>
              <a:gd name="connsiteX2" fmla="*/ 1292536 w 1292536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0 w 1595044"/>
              <a:gd name="connsiteY0" fmla="*/ 1429581 h 1429581"/>
              <a:gd name="connsiteX1" fmla="*/ 281883 w 1595044"/>
              <a:gd name="connsiteY1" fmla="*/ 82043 h 1429581"/>
              <a:gd name="connsiteX2" fmla="*/ 1595044 w 1595044"/>
              <a:gd name="connsiteY2" fmla="*/ 102669 h 1429581"/>
              <a:gd name="connsiteX0" fmla="*/ 0 w 1595044"/>
              <a:gd name="connsiteY0" fmla="*/ 1484565 h 1484565"/>
              <a:gd name="connsiteX1" fmla="*/ 281883 w 1595044"/>
              <a:gd name="connsiteY1" fmla="*/ 137027 h 1484565"/>
              <a:gd name="connsiteX2" fmla="*/ 1595044 w 1595044"/>
              <a:gd name="connsiteY2" fmla="*/ 157653 h 1484565"/>
              <a:gd name="connsiteX0" fmla="*/ 0 w 1595044"/>
              <a:gd name="connsiteY0" fmla="*/ 1380248 h 1380248"/>
              <a:gd name="connsiteX1" fmla="*/ 391886 w 1595044"/>
              <a:gd name="connsiteY1" fmla="*/ 362719 h 1380248"/>
              <a:gd name="connsiteX2" fmla="*/ 1595044 w 1595044"/>
              <a:gd name="connsiteY2" fmla="*/ 53336 h 1380248"/>
              <a:gd name="connsiteX0" fmla="*/ 0 w 1595044"/>
              <a:gd name="connsiteY0" fmla="*/ 1326912 h 1326912"/>
              <a:gd name="connsiteX1" fmla="*/ 391886 w 1595044"/>
              <a:gd name="connsiteY1" fmla="*/ 309383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05667"/>
              <a:gd name="connsiteY0" fmla="*/ 1292537 h 1292537"/>
              <a:gd name="connsiteX1" fmla="*/ 433137 w 1505667"/>
              <a:gd name="connsiteY1" fmla="*/ 440013 h 1292537"/>
              <a:gd name="connsiteX2" fmla="*/ 1505667 w 1505667"/>
              <a:gd name="connsiteY2" fmla="*/ 0 h 1292537"/>
              <a:gd name="connsiteX0" fmla="*/ 0 w 1046362"/>
              <a:gd name="connsiteY0" fmla="*/ 1490854 h 1490854"/>
              <a:gd name="connsiteX1" fmla="*/ 433137 w 1046362"/>
              <a:gd name="connsiteY1" fmla="*/ 638330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257263 w 1046362"/>
              <a:gd name="connsiteY1" fmla="*/ 494427 h 1490854"/>
              <a:gd name="connsiteX2" fmla="*/ 1046362 w 1046362"/>
              <a:gd name="connsiteY2" fmla="*/ 0 h 149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362" h="1490854">
                <a:moveTo>
                  <a:pt x="0" y="1490854"/>
                </a:moveTo>
                <a:cubicBezTo>
                  <a:pt x="6302" y="1043966"/>
                  <a:pt x="82869" y="742903"/>
                  <a:pt x="257263" y="494427"/>
                </a:cubicBezTo>
                <a:cubicBezTo>
                  <a:pt x="431657" y="245951"/>
                  <a:pt x="599473" y="88517"/>
                  <a:pt x="1046362" y="0"/>
                </a:cubicBez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headEnd type="oval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82" name="Freeform 81"/>
          <p:cNvSpPr/>
          <p:nvPr/>
        </p:nvSpPr>
        <p:spPr bwMode="auto">
          <a:xfrm rot="11674894">
            <a:off x="3557421" y="4110550"/>
            <a:ext cx="776547" cy="528002"/>
          </a:xfrm>
          <a:custGeom>
            <a:avLst/>
            <a:gdLst>
              <a:gd name="connsiteX0" fmla="*/ 0 w 1292536"/>
              <a:gd name="connsiteY0" fmla="*/ 1911303 h 1911303"/>
              <a:gd name="connsiteX1" fmla="*/ 137504 w 1292536"/>
              <a:gd name="connsiteY1" fmla="*/ 721895 h 1911303"/>
              <a:gd name="connsiteX2" fmla="*/ 749396 w 1292536"/>
              <a:gd name="connsiteY2" fmla="*/ 137504 h 1911303"/>
              <a:gd name="connsiteX3" fmla="*/ 1292536 w 1292536"/>
              <a:gd name="connsiteY3" fmla="*/ 0 h 1911303"/>
              <a:gd name="connsiteX0" fmla="*/ 11065 w 1303601"/>
              <a:gd name="connsiteY0" fmla="*/ 1911303 h 1911303"/>
              <a:gd name="connsiteX1" fmla="*/ 148569 w 1303601"/>
              <a:gd name="connsiteY1" fmla="*/ 721895 h 1911303"/>
              <a:gd name="connsiteX2" fmla="*/ 1303601 w 1303601"/>
              <a:gd name="connsiteY2" fmla="*/ 0 h 1911303"/>
              <a:gd name="connsiteX0" fmla="*/ 0 w 1292536"/>
              <a:gd name="connsiteY0" fmla="*/ 1911303 h 1911303"/>
              <a:gd name="connsiteX1" fmla="*/ 281883 w 1292536"/>
              <a:gd name="connsiteY1" fmla="*/ 563765 h 1911303"/>
              <a:gd name="connsiteX2" fmla="*/ 1292536 w 1292536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0 w 1595044"/>
              <a:gd name="connsiteY0" fmla="*/ 1429581 h 1429581"/>
              <a:gd name="connsiteX1" fmla="*/ 281883 w 1595044"/>
              <a:gd name="connsiteY1" fmla="*/ 82043 h 1429581"/>
              <a:gd name="connsiteX2" fmla="*/ 1595044 w 1595044"/>
              <a:gd name="connsiteY2" fmla="*/ 102669 h 1429581"/>
              <a:gd name="connsiteX0" fmla="*/ 0 w 1595044"/>
              <a:gd name="connsiteY0" fmla="*/ 1484565 h 1484565"/>
              <a:gd name="connsiteX1" fmla="*/ 281883 w 1595044"/>
              <a:gd name="connsiteY1" fmla="*/ 137027 h 1484565"/>
              <a:gd name="connsiteX2" fmla="*/ 1595044 w 1595044"/>
              <a:gd name="connsiteY2" fmla="*/ 157653 h 1484565"/>
              <a:gd name="connsiteX0" fmla="*/ 0 w 1595044"/>
              <a:gd name="connsiteY0" fmla="*/ 1380248 h 1380248"/>
              <a:gd name="connsiteX1" fmla="*/ 391886 w 1595044"/>
              <a:gd name="connsiteY1" fmla="*/ 362719 h 1380248"/>
              <a:gd name="connsiteX2" fmla="*/ 1595044 w 1595044"/>
              <a:gd name="connsiteY2" fmla="*/ 53336 h 1380248"/>
              <a:gd name="connsiteX0" fmla="*/ 0 w 1595044"/>
              <a:gd name="connsiteY0" fmla="*/ 1326912 h 1326912"/>
              <a:gd name="connsiteX1" fmla="*/ 391886 w 1595044"/>
              <a:gd name="connsiteY1" fmla="*/ 309383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05667"/>
              <a:gd name="connsiteY0" fmla="*/ 1292537 h 1292537"/>
              <a:gd name="connsiteX1" fmla="*/ 433137 w 1505667"/>
              <a:gd name="connsiteY1" fmla="*/ 440013 h 1292537"/>
              <a:gd name="connsiteX2" fmla="*/ 1505667 w 1505667"/>
              <a:gd name="connsiteY2" fmla="*/ 0 h 1292537"/>
              <a:gd name="connsiteX0" fmla="*/ 0 w 1046362"/>
              <a:gd name="connsiteY0" fmla="*/ 1490854 h 1490854"/>
              <a:gd name="connsiteX1" fmla="*/ 433137 w 1046362"/>
              <a:gd name="connsiteY1" fmla="*/ 638330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257263 w 1046362"/>
              <a:gd name="connsiteY1" fmla="*/ 494427 h 1490854"/>
              <a:gd name="connsiteX2" fmla="*/ 1046362 w 1046362"/>
              <a:gd name="connsiteY2" fmla="*/ 0 h 1490854"/>
              <a:gd name="connsiteX0" fmla="*/ 0 w 1513248"/>
              <a:gd name="connsiteY0" fmla="*/ 1048278 h 1048278"/>
              <a:gd name="connsiteX1" fmla="*/ 257263 w 1513248"/>
              <a:gd name="connsiteY1" fmla="*/ 51851 h 1048278"/>
              <a:gd name="connsiteX2" fmla="*/ 1513248 w 1513248"/>
              <a:gd name="connsiteY2" fmla="*/ 77986 h 1048278"/>
              <a:gd name="connsiteX0" fmla="*/ 0 w 1513248"/>
              <a:gd name="connsiteY0" fmla="*/ 1356322 h 1356322"/>
              <a:gd name="connsiteX1" fmla="*/ 257263 w 1513248"/>
              <a:gd name="connsiteY1" fmla="*/ 359895 h 1356322"/>
              <a:gd name="connsiteX2" fmla="*/ 1513248 w 1513248"/>
              <a:gd name="connsiteY2" fmla="*/ 386030 h 1356322"/>
              <a:gd name="connsiteX0" fmla="*/ 0 w 1513248"/>
              <a:gd name="connsiteY0" fmla="*/ 1487131 h 1487131"/>
              <a:gd name="connsiteX1" fmla="*/ 542948 w 1513248"/>
              <a:gd name="connsiteY1" fmla="*/ 177570 h 1487131"/>
              <a:gd name="connsiteX2" fmla="*/ 1513248 w 1513248"/>
              <a:gd name="connsiteY2" fmla="*/ 516839 h 1487131"/>
              <a:gd name="connsiteX0" fmla="*/ 0 w 1481271"/>
              <a:gd name="connsiteY0" fmla="*/ 1541224 h 1541224"/>
              <a:gd name="connsiteX1" fmla="*/ 542948 w 1481271"/>
              <a:gd name="connsiteY1" fmla="*/ 231663 h 1541224"/>
              <a:gd name="connsiteX2" fmla="*/ 1481271 w 1481271"/>
              <a:gd name="connsiteY2" fmla="*/ 475310 h 1541224"/>
              <a:gd name="connsiteX0" fmla="*/ 0 w 1481271"/>
              <a:gd name="connsiteY0" fmla="*/ 1437657 h 1437657"/>
              <a:gd name="connsiteX1" fmla="*/ 542948 w 1481271"/>
              <a:gd name="connsiteY1" fmla="*/ 128096 h 1437657"/>
              <a:gd name="connsiteX2" fmla="*/ 1481271 w 1481271"/>
              <a:gd name="connsiteY2" fmla="*/ 371743 h 1437657"/>
              <a:gd name="connsiteX0" fmla="*/ 0 w 1513553"/>
              <a:gd name="connsiteY0" fmla="*/ 1431752 h 1431752"/>
              <a:gd name="connsiteX1" fmla="*/ 542948 w 1513553"/>
              <a:gd name="connsiteY1" fmla="*/ 122191 h 1431752"/>
              <a:gd name="connsiteX2" fmla="*/ 1513553 w 1513553"/>
              <a:gd name="connsiteY2" fmla="*/ 378988 h 1431752"/>
              <a:gd name="connsiteX0" fmla="*/ 0 w 1513553"/>
              <a:gd name="connsiteY0" fmla="*/ 1328100 h 1328100"/>
              <a:gd name="connsiteX1" fmla="*/ 679770 w 1513553"/>
              <a:gd name="connsiteY1" fmla="*/ 222236 h 1328100"/>
              <a:gd name="connsiteX2" fmla="*/ 1513553 w 1513553"/>
              <a:gd name="connsiteY2" fmla="*/ 275336 h 1328100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165617 h 1165617"/>
              <a:gd name="connsiteX1" fmla="*/ 560493 w 1513553"/>
              <a:gd name="connsiteY1" fmla="*/ 145549 h 1165617"/>
              <a:gd name="connsiteX2" fmla="*/ 1513553 w 1513553"/>
              <a:gd name="connsiteY2" fmla="*/ 112853 h 1165617"/>
              <a:gd name="connsiteX0" fmla="*/ 0 w 1144130"/>
              <a:gd name="connsiteY0" fmla="*/ 1146375 h 1146375"/>
              <a:gd name="connsiteX1" fmla="*/ 560493 w 1144130"/>
              <a:gd name="connsiteY1" fmla="*/ 126307 h 1146375"/>
              <a:gd name="connsiteX2" fmla="*/ 1144131 w 1144130"/>
              <a:gd name="connsiteY2" fmla="*/ 126267 h 1146375"/>
              <a:gd name="connsiteX0" fmla="*/ 0 w 1144132"/>
              <a:gd name="connsiteY0" fmla="*/ 1080349 h 1080349"/>
              <a:gd name="connsiteX1" fmla="*/ 473790 w 1144132"/>
              <a:gd name="connsiteY1" fmla="*/ 278032 h 1080349"/>
              <a:gd name="connsiteX2" fmla="*/ 1144131 w 1144132"/>
              <a:gd name="connsiteY2" fmla="*/ 60241 h 1080349"/>
              <a:gd name="connsiteX0" fmla="*/ 0 w 1144130"/>
              <a:gd name="connsiteY0" fmla="*/ 1024993 h 1024993"/>
              <a:gd name="connsiteX1" fmla="*/ 473790 w 1144130"/>
              <a:gd name="connsiteY1" fmla="*/ 222676 h 1024993"/>
              <a:gd name="connsiteX2" fmla="*/ 1144131 w 1144130"/>
              <a:gd name="connsiteY2" fmla="*/ 4885 h 1024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4130" h="1024993">
                <a:moveTo>
                  <a:pt x="0" y="1024993"/>
                </a:moveTo>
                <a:cubicBezTo>
                  <a:pt x="55742" y="640421"/>
                  <a:pt x="283102" y="392694"/>
                  <a:pt x="473790" y="222676"/>
                </a:cubicBezTo>
                <a:cubicBezTo>
                  <a:pt x="664479" y="52658"/>
                  <a:pt x="867400" y="-20420"/>
                  <a:pt x="1144131" y="4885"/>
                </a:cubicBez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headEnd type="oval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93" name="Freeform 92"/>
          <p:cNvSpPr/>
          <p:nvPr/>
        </p:nvSpPr>
        <p:spPr bwMode="auto">
          <a:xfrm rot="17989675" flipV="1">
            <a:off x="2282657" y="3392972"/>
            <a:ext cx="255094" cy="847269"/>
          </a:xfrm>
          <a:custGeom>
            <a:avLst/>
            <a:gdLst>
              <a:gd name="connsiteX0" fmla="*/ 0 w 1292536"/>
              <a:gd name="connsiteY0" fmla="*/ 1911303 h 1911303"/>
              <a:gd name="connsiteX1" fmla="*/ 137504 w 1292536"/>
              <a:gd name="connsiteY1" fmla="*/ 721895 h 1911303"/>
              <a:gd name="connsiteX2" fmla="*/ 749396 w 1292536"/>
              <a:gd name="connsiteY2" fmla="*/ 137504 h 1911303"/>
              <a:gd name="connsiteX3" fmla="*/ 1292536 w 1292536"/>
              <a:gd name="connsiteY3" fmla="*/ 0 h 1911303"/>
              <a:gd name="connsiteX0" fmla="*/ 11065 w 1303601"/>
              <a:gd name="connsiteY0" fmla="*/ 1911303 h 1911303"/>
              <a:gd name="connsiteX1" fmla="*/ 148569 w 1303601"/>
              <a:gd name="connsiteY1" fmla="*/ 721895 h 1911303"/>
              <a:gd name="connsiteX2" fmla="*/ 1303601 w 1303601"/>
              <a:gd name="connsiteY2" fmla="*/ 0 h 1911303"/>
              <a:gd name="connsiteX0" fmla="*/ 0 w 1292536"/>
              <a:gd name="connsiteY0" fmla="*/ 1911303 h 1911303"/>
              <a:gd name="connsiteX1" fmla="*/ 281883 w 1292536"/>
              <a:gd name="connsiteY1" fmla="*/ 563765 h 1911303"/>
              <a:gd name="connsiteX2" fmla="*/ 1292536 w 1292536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0 w 1595044"/>
              <a:gd name="connsiteY0" fmla="*/ 1429581 h 1429581"/>
              <a:gd name="connsiteX1" fmla="*/ 281883 w 1595044"/>
              <a:gd name="connsiteY1" fmla="*/ 82043 h 1429581"/>
              <a:gd name="connsiteX2" fmla="*/ 1595044 w 1595044"/>
              <a:gd name="connsiteY2" fmla="*/ 102669 h 1429581"/>
              <a:gd name="connsiteX0" fmla="*/ 0 w 1595044"/>
              <a:gd name="connsiteY0" fmla="*/ 1484565 h 1484565"/>
              <a:gd name="connsiteX1" fmla="*/ 281883 w 1595044"/>
              <a:gd name="connsiteY1" fmla="*/ 137027 h 1484565"/>
              <a:gd name="connsiteX2" fmla="*/ 1595044 w 1595044"/>
              <a:gd name="connsiteY2" fmla="*/ 157653 h 1484565"/>
              <a:gd name="connsiteX0" fmla="*/ 0 w 1595044"/>
              <a:gd name="connsiteY0" fmla="*/ 1380248 h 1380248"/>
              <a:gd name="connsiteX1" fmla="*/ 391886 w 1595044"/>
              <a:gd name="connsiteY1" fmla="*/ 362719 h 1380248"/>
              <a:gd name="connsiteX2" fmla="*/ 1595044 w 1595044"/>
              <a:gd name="connsiteY2" fmla="*/ 53336 h 1380248"/>
              <a:gd name="connsiteX0" fmla="*/ 0 w 1595044"/>
              <a:gd name="connsiteY0" fmla="*/ 1326912 h 1326912"/>
              <a:gd name="connsiteX1" fmla="*/ 391886 w 1595044"/>
              <a:gd name="connsiteY1" fmla="*/ 309383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05667"/>
              <a:gd name="connsiteY0" fmla="*/ 1292537 h 1292537"/>
              <a:gd name="connsiteX1" fmla="*/ 433137 w 1505667"/>
              <a:gd name="connsiteY1" fmla="*/ 440013 h 1292537"/>
              <a:gd name="connsiteX2" fmla="*/ 1505667 w 1505667"/>
              <a:gd name="connsiteY2" fmla="*/ 0 h 1292537"/>
              <a:gd name="connsiteX0" fmla="*/ 0 w 1046362"/>
              <a:gd name="connsiteY0" fmla="*/ 1490854 h 1490854"/>
              <a:gd name="connsiteX1" fmla="*/ 433137 w 1046362"/>
              <a:gd name="connsiteY1" fmla="*/ 638330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257263 w 1046362"/>
              <a:gd name="connsiteY1" fmla="*/ 494427 h 1490854"/>
              <a:gd name="connsiteX2" fmla="*/ 1046362 w 1046362"/>
              <a:gd name="connsiteY2" fmla="*/ 0 h 1490854"/>
              <a:gd name="connsiteX0" fmla="*/ 0 w 1513248"/>
              <a:gd name="connsiteY0" fmla="*/ 1048278 h 1048278"/>
              <a:gd name="connsiteX1" fmla="*/ 257263 w 1513248"/>
              <a:gd name="connsiteY1" fmla="*/ 51851 h 1048278"/>
              <a:gd name="connsiteX2" fmla="*/ 1513248 w 1513248"/>
              <a:gd name="connsiteY2" fmla="*/ 77986 h 1048278"/>
              <a:gd name="connsiteX0" fmla="*/ 0 w 1513248"/>
              <a:gd name="connsiteY0" fmla="*/ 1356322 h 1356322"/>
              <a:gd name="connsiteX1" fmla="*/ 257263 w 1513248"/>
              <a:gd name="connsiteY1" fmla="*/ 359895 h 1356322"/>
              <a:gd name="connsiteX2" fmla="*/ 1513248 w 1513248"/>
              <a:gd name="connsiteY2" fmla="*/ 386030 h 1356322"/>
              <a:gd name="connsiteX0" fmla="*/ 0 w 1513248"/>
              <a:gd name="connsiteY0" fmla="*/ 1487131 h 1487131"/>
              <a:gd name="connsiteX1" fmla="*/ 542948 w 1513248"/>
              <a:gd name="connsiteY1" fmla="*/ 177570 h 1487131"/>
              <a:gd name="connsiteX2" fmla="*/ 1513248 w 1513248"/>
              <a:gd name="connsiteY2" fmla="*/ 516839 h 1487131"/>
              <a:gd name="connsiteX0" fmla="*/ 0 w 1481271"/>
              <a:gd name="connsiteY0" fmla="*/ 1541224 h 1541224"/>
              <a:gd name="connsiteX1" fmla="*/ 542948 w 1481271"/>
              <a:gd name="connsiteY1" fmla="*/ 231663 h 1541224"/>
              <a:gd name="connsiteX2" fmla="*/ 1481271 w 1481271"/>
              <a:gd name="connsiteY2" fmla="*/ 475310 h 1541224"/>
              <a:gd name="connsiteX0" fmla="*/ 0 w 1481271"/>
              <a:gd name="connsiteY0" fmla="*/ 1437657 h 1437657"/>
              <a:gd name="connsiteX1" fmla="*/ 542948 w 1481271"/>
              <a:gd name="connsiteY1" fmla="*/ 128096 h 1437657"/>
              <a:gd name="connsiteX2" fmla="*/ 1481271 w 1481271"/>
              <a:gd name="connsiteY2" fmla="*/ 371743 h 1437657"/>
              <a:gd name="connsiteX0" fmla="*/ 0 w 1513553"/>
              <a:gd name="connsiteY0" fmla="*/ 1431752 h 1431752"/>
              <a:gd name="connsiteX1" fmla="*/ 542948 w 1513553"/>
              <a:gd name="connsiteY1" fmla="*/ 122191 h 1431752"/>
              <a:gd name="connsiteX2" fmla="*/ 1513553 w 1513553"/>
              <a:gd name="connsiteY2" fmla="*/ 378988 h 1431752"/>
              <a:gd name="connsiteX0" fmla="*/ 0 w 1513553"/>
              <a:gd name="connsiteY0" fmla="*/ 1328100 h 1328100"/>
              <a:gd name="connsiteX1" fmla="*/ 679770 w 1513553"/>
              <a:gd name="connsiteY1" fmla="*/ 222236 h 1328100"/>
              <a:gd name="connsiteX2" fmla="*/ 1513553 w 1513553"/>
              <a:gd name="connsiteY2" fmla="*/ 275336 h 1328100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165617 h 1165617"/>
              <a:gd name="connsiteX1" fmla="*/ 560493 w 1513553"/>
              <a:gd name="connsiteY1" fmla="*/ 145549 h 1165617"/>
              <a:gd name="connsiteX2" fmla="*/ 1513553 w 1513553"/>
              <a:gd name="connsiteY2" fmla="*/ 112853 h 1165617"/>
              <a:gd name="connsiteX0" fmla="*/ 0 w 1144130"/>
              <a:gd name="connsiteY0" fmla="*/ 1146375 h 1146375"/>
              <a:gd name="connsiteX1" fmla="*/ 560493 w 1144130"/>
              <a:gd name="connsiteY1" fmla="*/ 126307 h 1146375"/>
              <a:gd name="connsiteX2" fmla="*/ 1144131 w 1144130"/>
              <a:gd name="connsiteY2" fmla="*/ 126267 h 1146375"/>
              <a:gd name="connsiteX0" fmla="*/ 0 w 1144132"/>
              <a:gd name="connsiteY0" fmla="*/ 1080349 h 1080349"/>
              <a:gd name="connsiteX1" fmla="*/ 473790 w 1144132"/>
              <a:gd name="connsiteY1" fmla="*/ 278032 h 1080349"/>
              <a:gd name="connsiteX2" fmla="*/ 1144131 w 1144132"/>
              <a:gd name="connsiteY2" fmla="*/ 60241 h 1080349"/>
              <a:gd name="connsiteX0" fmla="*/ 0 w 1144130"/>
              <a:gd name="connsiteY0" fmla="*/ 1024993 h 1024993"/>
              <a:gd name="connsiteX1" fmla="*/ 473790 w 1144130"/>
              <a:gd name="connsiteY1" fmla="*/ 222676 h 1024993"/>
              <a:gd name="connsiteX2" fmla="*/ 1144131 w 1144130"/>
              <a:gd name="connsiteY2" fmla="*/ 4885 h 1024993"/>
              <a:gd name="connsiteX0" fmla="*/ 111315 w 1255445"/>
              <a:gd name="connsiteY0" fmla="*/ 1021889 h 1021889"/>
              <a:gd name="connsiteX1" fmla="*/ 65444 w 1255445"/>
              <a:gd name="connsiteY1" fmla="*/ 396502 h 1021889"/>
              <a:gd name="connsiteX2" fmla="*/ 1255446 w 1255445"/>
              <a:gd name="connsiteY2" fmla="*/ 1781 h 1021889"/>
              <a:gd name="connsiteX0" fmla="*/ 170842 w 1314972"/>
              <a:gd name="connsiteY0" fmla="*/ 1021889 h 1021889"/>
              <a:gd name="connsiteX1" fmla="*/ 124971 w 1314972"/>
              <a:gd name="connsiteY1" fmla="*/ 396502 h 1021889"/>
              <a:gd name="connsiteX2" fmla="*/ 1314973 w 1314972"/>
              <a:gd name="connsiteY2" fmla="*/ 1781 h 1021889"/>
              <a:gd name="connsiteX0" fmla="*/ 170842 w 771320"/>
              <a:gd name="connsiteY0" fmla="*/ 934255 h 934255"/>
              <a:gd name="connsiteX1" fmla="*/ 124971 w 771320"/>
              <a:gd name="connsiteY1" fmla="*/ 308868 h 934255"/>
              <a:gd name="connsiteX2" fmla="*/ 771320 w 771320"/>
              <a:gd name="connsiteY2" fmla="*/ 2629 h 934255"/>
              <a:gd name="connsiteX0" fmla="*/ 385619 w 986097"/>
              <a:gd name="connsiteY0" fmla="*/ 933160 h 933160"/>
              <a:gd name="connsiteX1" fmla="*/ 58649 w 986097"/>
              <a:gd name="connsiteY1" fmla="*/ 440077 h 933160"/>
              <a:gd name="connsiteX2" fmla="*/ 986097 w 986097"/>
              <a:gd name="connsiteY2" fmla="*/ 1534 h 933160"/>
              <a:gd name="connsiteX0" fmla="*/ 385619 w 986097"/>
              <a:gd name="connsiteY0" fmla="*/ 933104 h 933104"/>
              <a:gd name="connsiteX1" fmla="*/ 58649 w 986097"/>
              <a:gd name="connsiteY1" fmla="*/ 440021 h 933104"/>
              <a:gd name="connsiteX2" fmla="*/ 986097 w 986097"/>
              <a:gd name="connsiteY2" fmla="*/ 1478 h 933104"/>
              <a:gd name="connsiteX0" fmla="*/ 346077 w 946555"/>
              <a:gd name="connsiteY0" fmla="*/ 933104 h 933104"/>
              <a:gd name="connsiteX1" fmla="*/ 19107 w 946555"/>
              <a:gd name="connsiteY1" fmla="*/ 440021 h 933104"/>
              <a:gd name="connsiteX2" fmla="*/ 946555 w 946555"/>
              <a:gd name="connsiteY2" fmla="*/ 1478 h 933104"/>
              <a:gd name="connsiteX0" fmla="*/ 346077 w 946555"/>
              <a:gd name="connsiteY0" fmla="*/ 931626 h 931626"/>
              <a:gd name="connsiteX1" fmla="*/ 19107 w 946555"/>
              <a:gd name="connsiteY1" fmla="*/ 438543 h 931626"/>
              <a:gd name="connsiteX2" fmla="*/ 946555 w 946555"/>
              <a:gd name="connsiteY2" fmla="*/ 0 h 931626"/>
              <a:gd name="connsiteX0" fmla="*/ 434533 w 1035011"/>
              <a:gd name="connsiteY0" fmla="*/ 931626 h 931626"/>
              <a:gd name="connsiteX1" fmla="*/ 14483 w 1035011"/>
              <a:gd name="connsiteY1" fmla="*/ 506643 h 931626"/>
              <a:gd name="connsiteX2" fmla="*/ 1035011 w 1035011"/>
              <a:gd name="connsiteY2" fmla="*/ 0 h 931626"/>
              <a:gd name="connsiteX0" fmla="*/ 362900 w 963378"/>
              <a:gd name="connsiteY0" fmla="*/ 931626 h 931626"/>
              <a:gd name="connsiteX1" fmla="*/ 18012 w 963378"/>
              <a:gd name="connsiteY1" fmla="*/ 489318 h 931626"/>
              <a:gd name="connsiteX2" fmla="*/ 963378 w 963378"/>
              <a:gd name="connsiteY2" fmla="*/ 0 h 931626"/>
              <a:gd name="connsiteX0" fmla="*/ 363036 w 963514"/>
              <a:gd name="connsiteY0" fmla="*/ 931626 h 931626"/>
              <a:gd name="connsiteX1" fmla="*/ 18148 w 963514"/>
              <a:gd name="connsiteY1" fmla="*/ 489318 h 931626"/>
              <a:gd name="connsiteX2" fmla="*/ 963514 w 963514"/>
              <a:gd name="connsiteY2" fmla="*/ 0 h 93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3514" h="931626">
                <a:moveTo>
                  <a:pt x="363036" y="931626"/>
                </a:moveTo>
                <a:cubicBezTo>
                  <a:pt x="161231" y="822176"/>
                  <a:pt x="-66482" y="647166"/>
                  <a:pt x="18148" y="489318"/>
                </a:cubicBezTo>
                <a:cubicBezTo>
                  <a:pt x="102778" y="331470"/>
                  <a:pt x="540360" y="111556"/>
                  <a:pt x="963514" y="0"/>
                </a:cubicBez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headEnd type="oval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96" name="Freeform 95"/>
          <p:cNvSpPr/>
          <p:nvPr/>
        </p:nvSpPr>
        <p:spPr bwMode="auto">
          <a:xfrm rot="2135407" flipV="1">
            <a:off x="1262917" y="2881101"/>
            <a:ext cx="935008" cy="509692"/>
          </a:xfrm>
          <a:custGeom>
            <a:avLst/>
            <a:gdLst>
              <a:gd name="connsiteX0" fmla="*/ 0 w 1292536"/>
              <a:gd name="connsiteY0" fmla="*/ 1911303 h 1911303"/>
              <a:gd name="connsiteX1" fmla="*/ 137504 w 1292536"/>
              <a:gd name="connsiteY1" fmla="*/ 721895 h 1911303"/>
              <a:gd name="connsiteX2" fmla="*/ 749396 w 1292536"/>
              <a:gd name="connsiteY2" fmla="*/ 137504 h 1911303"/>
              <a:gd name="connsiteX3" fmla="*/ 1292536 w 1292536"/>
              <a:gd name="connsiteY3" fmla="*/ 0 h 1911303"/>
              <a:gd name="connsiteX0" fmla="*/ 11065 w 1303601"/>
              <a:gd name="connsiteY0" fmla="*/ 1911303 h 1911303"/>
              <a:gd name="connsiteX1" fmla="*/ 148569 w 1303601"/>
              <a:gd name="connsiteY1" fmla="*/ 721895 h 1911303"/>
              <a:gd name="connsiteX2" fmla="*/ 1303601 w 1303601"/>
              <a:gd name="connsiteY2" fmla="*/ 0 h 1911303"/>
              <a:gd name="connsiteX0" fmla="*/ 0 w 1292536"/>
              <a:gd name="connsiteY0" fmla="*/ 1911303 h 1911303"/>
              <a:gd name="connsiteX1" fmla="*/ 281883 w 1292536"/>
              <a:gd name="connsiteY1" fmla="*/ 563765 h 1911303"/>
              <a:gd name="connsiteX2" fmla="*/ 1292536 w 1292536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0 w 1595044"/>
              <a:gd name="connsiteY0" fmla="*/ 1429581 h 1429581"/>
              <a:gd name="connsiteX1" fmla="*/ 281883 w 1595044"/>
              <a:gd name="connsiteY1" fmla="*/ 82043 h 1429581"/>
              <a:gd name="connsiteX2" fmla="*/ 1595044 w 1595044"/>
              <a:gd name="connsiteY2" fmla="*/ 102669 h 1429581"/>
              <a:gd name="connsiteX0" fmla="*/ 0 w 1595044"/>
              <a:gd name="connsiteY0" fmla="*/ 1484565 h 1484565"/>
              <a:gd name="connsiteX1" fmla="*/ 281883 w 1595044"/>
              <a:gd name="connsiteY1" fmla="*/ 137027 h 1484565"/>
              <a:gd name="connsiteX2" fmla="*/ 1595044 w 1595044"/>
              <a:gd name="connsiteY2" fmla="*/ 157653 h 1484565"/>
              <a:gd name="connsiteX0" fmla="*/ 0 w 1595044"/>
              <a:gd name="connsiteY0" fmla="*/ 1380248 h 1380248"/>
              <a:gd name="connsiteX1" fmla="*/ 391886 w 1595044"/>
              <a:gd name="connsiteY1" fmla="*/ 362719 h 1380248"/>
              <a:gd name="connsiteX2" fmla="*/ 1595044 w 1595044"/>
              <a:gd name="connsiteY2" fmla="*/ 53336 h 1380248"/>
              <a:gd name="connsiteX0" fmla="*/ 0 w 1595044"/>
              <a:gd name="connsiteY0" fmla="*/ 1326912 h 1326912"/>
              <a:gd name="connsiteX1" fmla="*/ 391886 w 1595044"/>
              <a:gd name="connsiteY1" fmla="*/ 309383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05667"/>
              <a:gd name="connsiteY0" fmla="*/ 1292537 h 1292537"/>
              <a:gd name="connsiteX1" fmla="*/ 433137 w 1505667"/>
              <a:gd name="connsiteY1" fmla="*/ 440013 h 1292537"/>
              <a:gd name="connsiteX2" fmla="*/ 1505667 w 1505667"/>
              <a:gd name="connsiteY2" fmla="*/ 0 h 1292537"/>
              <a:gd name="connsiteX0" fmla="*/ 0 w 1046362"/>
              <a:gd name="connsiteY0" fmla="*/ 1490854 h 1490854"/>
              <a:gd name="connsiteX1" fmla="*/ 433137 w 1046362"/>
              <a:gd name="connsiteY1" fmla="*/ 638330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257263 w 1046362"/>
              <a:gd name="connsiteY1" fmla="*/ 494427 h 1490854"/>
              <a:gd name="connsiteX2" fmla="*/ 1046362 w 1046362"/>
              <a:gd name="connsiteY2" fmla="*/ 0 h 1490854"/>
              <a:gd name="connsiteX0" fmla="*/ 0 w 1513248"/>
              <a:gd name="connsiteY0" fmla="*/ 1048278 h 1048278"/>
              <a:gd name="connsiteX1" fmla="*/ 257263 w 1513248"/>
              <a:gd name="connsiteY1" fmla="*/ 51851 h 1048278"/>
              <a:gd name="connsiteX2" fmla="*/ 1513248 w 1513248"/>
              <a:gd name="connsiteY2" fmla="*/ 77986 h 1048278"/>
              <a:gd name="connsiteX0" fmla="*/ 0 w 1513248"/>
              <a:gd name="connsiteY0" fmla="*/ 1356322 h 1356322"/>
              <a:gd name="connsiteX1" fmla="*/ 257263 w 1513248"/>
              <a:gd name="connsiteY1" fmla="*/ 359895 h 1356322"/>
              <a:gd name="connsiteX2" fmla="*/ 1513248 w 1513248"/>
              <a:gd name="connsiteY2" fmla="*/ 386030 h 1356322"/>
              <a:gd name="connsiteX0" fmla="*/ 0 w 1513248"/>
              <a:gd name="connsiteY0" fmla="*/ 1487131 h 1487131"/>
              <a:gd name="connsiteX1" fmla="*/ 542948 w 1513248"/>
              <a:gd name="connsiteY1" fmla="*/ 177570 h 1487131"/>
              <a:gd name="connsiteX2" fmla="*/ 1513248 w 1513248"/>
              <a:gd name="connsiteY2" fmla="*/ 516839 h 1487131"/>
              <a:gd name="connsiteX0" fmla="*/ 0 w 1481271"/>
              <a:gd name="connsiteY0" fmla="*/ 1541224 h 1541224"/>
              <a:gd name="connsiteX1" fmla="*/ 542948 w 1481271"/>
              <a:gd name="connsiteY1" fmla="*/ 231663 h 1541224"/>
              <a:gd name="connsiteX2" fmla="*/ 1481271 w 1481271"/>
              <a:gd name="connsiteY2" fmla="*/ 475310 h 1541224"/>
              <a:gd name="connsiteX0" fmla="*/ 0 w 1481271"/>
              <a:gd name="connsiteY0" fmla="*/ 1437657 h 1437657"/>
              <a:gd name="connsiteX1" fmla="*/ 542948 w 1481271"/>
              <a:gd name="connsiteY1" fmla="*/ 128096 h 1437657"/>
              <a:gd name="connsiteX2" fmla="*/ 1481271 w 1481271"/>
              <a:gd name="connsiteY2" fmla="*/ 371743 h 1437657"/>
              <a:gd name="connsiteX0" fmla="*/ 0 w 1513553"/>
              <a:gd name="connsiteY0" fmla="*/ 1431752 h 1431752"/>
              <a:gd name="connsiteX1" fmla="*/ 542948 w 1513553"/>
              <a:gd name="connsiteY1" fmla="*/ 122191 h 1431752"/>
              <a:gd name="connsiteX2" fmla="*/ 1513553 w 1513553"/>
              <a:gd name="connsiteY2" fmla="*/ 378988 h 1431752"/>
              <a:gd name="connsiteX0" fmla="*/ 0 w 1513553"/>
              <a:gd name="connsiteY0" fmla="*/ 1328100 h 1328100"/>
              <a:gd name="connsiteX1" fmla="*/ 679770 w 1513553"/>
              <a:gd name="connsiteY1" fmla="*/ 222236 h 1328100"/>
              <a:gd name="connsiteX2" fmla="*/ 1513553 w 1513553"/>
              <a:gd name="connsiteY2" fmla="*/ 275336 h 1328100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191105 h 1191105"/>
              <a:gd name="connsiteX1" fmla="*/ 679770 w 1513553"/>
              <a:gd name="connsiteY1" fmla="*/ 85241 h 1191105"/>
              <a:gd name="connsiteX2" fmla="*/ 1513553 w 1513553"/>
              <a:gd name="connsiteY2" fmla="*/ 138341 h 1191105"/>
              <a:gd name="connsiteX0" fmla="*/ 0 w 1513553"/>
              <a:gd name="connsiteY0" fmla="*/ 1150915 h 1150915"/>
              <a:gd name="connsiteX1" fmla="*/ 622289 w 1513553"/>
              <a:gd name="connsiteY1" fmla="*/ 128794 h 1150915"/>
              <a:gd name="connsiteX2" fmla="*/ 1513553 w 1513553"/>
              <a:gd name="connsiteY2" fmla="*/ 98151 h 1150915"/>
              <a:gd name="connsiteX0" fmla="*/ 0 w 1513553"/>
              <a:gd name="connsiteY0" fmla="*/ 1144674 h 1144674"/>
              <a:gd name="connsiteX1" fmla="*/ 629505 w 1513553"/>
              <a:gd name="connsiteY1" fmla="*/ 139856 h 1144674"/>
              <a:gd name="connsiteX2" fmla="*/ 1513553 w 1513553"/>
              <a:gd name="connsiteY2" fmla="*/ 91910 h 1144674"/>
              <a:gd name="connsiteX0" fmla="*/ 0 w 1513553"/>
              <a:gd name="connsiteY0" fmla="*/ 1157984 h 1157984"/>
              <a:gd name="connsiteX1" fmla="*/ 629505 w 1513553"/>
              <a:gd name="connsiteY1" fmla="*/ 153166 h 1157984"/>
              <a:gd name="connsiteX2" fmla="*/ 1513553 w 1513553"/>
              <a:gd name="connsiteY2" fmla="*/ 105220 h 1157984"/>
              <a:gd name="connsiteX0" fmla="*/ 0 w 1410694"/>
              <a:gd name="connsiteY0" fmla="*/ 1626156 h 1626156"/>
              <a:gd name="connsiteX1" fmla="*/ 629505 w 1410694"/>
              <a:gd name="connsiteY1" fmla="*/ 621338 h 1626156"/>
              <a:gd name="connsiteX2" fmla="*/ 1410694 w 1410694"/>
              <a:gd name="connsiteY2" fmla="*/ 29499 h 1626156"/>
              <a:gd name="connsiteX0" fmla="*/ 0 w 1410694"/>
              <a:gd name="connsiteY0" fmla="*/ 1640560 h 1640560"/>
              <a:gd name="connsiteX1" fmla="*/ 558995 w 1410694"/>
              <a:gd name="connsiteY1" fmla="*/ 398687 h 1640560"/>
              <a:gd name="connsiteX2" fmla="*/ 1410694 w 1410694"/>
              <a:gd name="connsiteY2" fmla="*/ 43903 h 1640560"/>
              <a:gd name="connsiteX0" fmla="*/ 0 w 1410694"/>
              <a:gd name="connsiteY0" fmla="*/ 1643800 h 1643800"/>
              <a:gd name="connsiteX1" fmla="*/ 558995 w 1410694"/>
              <a:gd name="connsiteY1" fmla="*/ 401927 h 1643800"/>
              <a:gd name="connsiteX2" fmla="*/ 1410694 w 1410694"/>
              <a:gd name="connsiteY2" fmla="*/ 47143 h 1643800"/>
              <a:gd name="connsiteX0" fmla="*/ 0 w 1410694"/>
              <a:gd name="connsiteY0" fmla="*/ 1643800 h 1643800"/>
              <a:gd name="connsiteX1" fmla="*/ 558995 w 1410694"/>
              <a:gd name="connsiteY1" fmla="*/ 401927 h 1643800"/>
              <a:gd name="connsiteX2" fmla="*/ 1410694 w 1410694"/>
              <a:gd name="connsiteY2" fmla="*/ 47143 h 1643800"/>
              <a:gd name="connsiteX0" fmla="*/ 0 w 1405075"/>
              <a:gd name="connsiteY0" fmla="*/ 1715885 h 1715885"/>
              <a:gd name="connsiteX1" fmla="*/ 558995 w 1405075"/>
              <a:gd name="connsiteY1" fmla="*/ 474012 h 1715885"/>
              <a:gd name="connsiteX2" fmla="*/ 1405075 w 1405075"/>
              <a:gd name="connsiteY2" fmla="*/ 46321 h 1715885"/>
              <a:gd name="connsiteX0" fmla="*/ 0 w 1465801"/>
              <a:gd name="connsiteY0" fmla="*/ 1718559 h 1718559"/>
              <a:gd name="connsiteX1" fmla="*/ 558995 w 1465801"/>
              <a:gd name="connsiteY1" fmla="*/ 476686 h 1718559"/>
              <a:gd name="connsiteX2" fmla="*/ 1465801 w 1465801"/>
              <a:gd name="connsiteY2" fmla="*/ 46082 h 171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801" h="1718559">
                <a:moveTo>
                  <a:pt x="0" y="1718559"/>
                </a:moveTo>
                <a:cubicBezTo>
                  <a:pt x="55742" y="1333987"/>
                  <a:pt x="314695" y="755432"/>
                  <a:pt x="558995" y="476686"/>
                </a:cubicBezTo>
                <a:cubicBezTo>
                  <a:pt x="803295" y="197940"/>
                  <a:pt x="1133669" y="-120653"/>
                  <a:pt x="1465801" y="46082"/>
                </a:cubicBez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headEnd type="oval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779505" y="456667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chemeClr val="bg1"/>
                </a:solidFill>
              </a:rPr>
              <a:t>7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grpSp>
        <p:nvGrpSpPr>
          <p:cNvPr id="173" name="Group 172"/>
          <p:cNvGrpSpPr/>
          <p:nvPr/>
        </p:nvGrpSpPr>
        <p:grpSpPr>
          <a:xfrm>
            <a:off x="1410773" y="3784516"/>
            <a:ext cx="495744" cy="1104699"/>
            <a:chOff x="1681701" y="3784516"/>
            <a:chExt cx="495744" cy="1104699"/>
          </a:xfrm>
        </p:grpSpPr>
        <p:sp>
          <p:nvSpPr>
            <p:cNvPr id="98" name="TextBox 97"/>
            <p:cNvSpPr txBox="1"/>
            <p:nvPr/>
          </p:nvSpPr>
          <p:spPr>
            <a:xfrm>
              <a:off x="1716367" y="4204455"/>
              <a:ext cx="2695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</a:t>
              </a:r>
            </a:p>
          </p:txBody>
        </p:sp>
        <p:sp>
          <p:nvSpPr>
            <p:cNvPr id="80" name="Freeform 79"/>
            <p:cNvSpPr/>
            <p:nvPr/>
          </p:nvSpPr>
          <p:spPr bwMode="auto">
            <a:xfrm rot="13714065">
              <a:off x="1377223" y="4088994"/>
              <a:ext cx="1104699" cy="495744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91105 h 1191105"/>
                <a:gd name="connsiteX1" fmla="*/ 679770 w 1513553"/>
                <a:gd name="connsiteY1" fmla="*/ 85241 h 1191105"/>
                <a:gd name="connsiteX2" fmla="*/ 1513553 w 1513553"/>
                <a:gd name="connsiteY2" fmla="*/ 138341 h 1191105"/>
                <a:gd name="connsiteX0" fmla="*/ 0 w 1513553"/>
                <a:gd name="connsiteY0" fmla="*/ 1150915 h 1150915"/>
                <a:gd name="connsiteX1" fmla="*/ 622289 w 1513553"/>
                <a:gd name="connsiteY1" fmla="*/ 128794 h 1150915"/>
                <a:gd name="connsiteX2" fmla="*/ 1513553 w 1513553"/>
                <a:gd name="connsiteY2" fmla="*/ 98151 h 1150915"/>
                <a:gd name="connsiteX0" fmla="*/ 0 w 1513553"/>
                <a:gd name="connsiteY0" fmla="*/ 1144674 h 1144674"/>
                <a:gd name="connsiteX1" fmla="*/ 629505 w 1513553"/>
                <a:gd name="connsiteY1" fmla="*/ 139856 h 1144674"/>
                <a:gd name="connsiteX2" fmla="*/ 1513553 w 1513553"/>
                <a:gd name="connsiteY2" fmla="*/ 91910 h 1144674"/>
                <a:gd name="connsiteX0" fmla="*/ 0 w 1513553"/>
                <a:gd name="connsiteY0" fmla="*/ 1157984 h 1157984"/>
                <a:gd name="connsiteX1" fmla="*/ 629505 w 1513553"/>
                <a:gd name="connsiteY1" fmla="*/ 153166 h 1157984"/>
                <a:gd name="connsiteX2" fmla="*/ 1513553 w 1513553"/>
                <a:gd name="connsiteY2" fmla="*/ 105220 h 1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3553" h="1157984">
                  <a:moveTo>
                    <a:pt x="0" y="1157984"/>
                  </a:moveTo>
                  <a:cubicBezTo>
                    <a:pt x="55742" y="773412"/>
                    <a:pt x="365432" y="324913"/>
                    <a:pt x="629505" y="153166"/>
                  </a:cubicBezTo>
                  <a:cubicBezTo>
                    <a:pt x="893578" y="-18581"/>
                    <a:pt x="1181421" y="-61515"/>
                    <a:pt x="1513553" y="105220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654424" y="2073447"/>
            <a:ext cx="781202" cy="759351"/>
            <a:chOff x="2925352" y="2073447"/>
            <a:chExt cx="781202" cy="759351"/>
          </a:xfrm>
        </p:grpSpPr>
        <p:sp>
          <p:nvSpPr>
            <p:cNvPr id="78" name="Freeform 77"/>
            <p:cNvSpPr/>
            <p:nvPr/>
          </p:nvSpPr>
          <p:spPr bwMode="auto">
            <a:xfrm rot="20015231" flipH="1">
              <a:off x="2925352" y="2150544"/>
              <a:ext cx="781202" cy="682254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65617 h 1165617"/>
                <a:gd name="connsiteX1" fmla="*/ 560493 w 1513553"/>
                <a:gd name="connsiteY1" fmla="*/ 145549 h 1165617"/>
                <a:gd name="connsiteX2" fmla="*/ 1513553 w 1513553"/>
                <a:gd name="connsiteY2" fmla="*/ 112853 h 1165617"/>
                <a:gd name="connsiteX0" fmla="*/ 0 w 1144130"/>
                <a:gd name="connsiteY0" fmla="*/ 1146375 h 1146375"/>
                <a:gd name="connsiteX1" fmla="*/ 560493 w 1144130"/>
                <a:gd name="connsiteY1" fmla="*/ 126307 h 1146375"/>
                <a:gd name="connsiteX2" fmla="*/ 1144131 w 1144130"/>
                <a:gd name="connsiteY2" fmla="*/ 126267 h 1146375"/>
                <a:gd name="connsiteX0" fmla="*/ 0 w 1144132"/>
                <a:gd name="connsiteY0" fmla="*/ 1080349 h 1080349"/>
                <a:gd name="connsiteX1" fmla="*/ 473790 w 1144132"/>
                <a:gd name="connsiteY1" fmla="*/ 278032 h 1080349"/>
                <a:gd name="connsiteX2" fmla="*/ 1144131 w 1144132"/>
                <a:gd name="connsiteY2" fmla="*/ 60241 h 1080349"/>
                <a:gd name="connsiteX0" fmla="*/ 0 w 1144130"/>
                <a:gd name="connsiteY0" fmla="*/ 1024993 h 1024993"/>
                <a:gd name="connsiteX1" fmla="*/ 473790 w 1144130"/>
                <a:gd name="connsiteY1" fmla="*/ 222676 h 1024993"/>
                <a:gd name="connsiteX2" fmla="*/ 1144131 w 1144130"/>
                <a:gd name="connsiteY2" fmla="*/ 4885 h 1024993"/>
                <a:gd name="connsiteX0" fmla="*/ 0 w 1330859"/>
                <a:gd name="connsiteY0" fmla="*/ 980337 h 980337"/>
                <a:gd name="connsiteX1" fmla="*/ 473790 w 1330859"/>
                <a:gd name="connsiteY1" fmla="*/ 178020 h 980337"/>
                <a:gd name="connsiteX2" fmla="*/ 1330859 w 1330859"/>
                <a:gd name="connsiteY2" fmla="*/ 8422 h 980337"/>
                <a:gd name="connsiteX0" fmla="*/ 0 w 1364722"/>
                <a:gd name="connsiteY0" fmla="*/ 936237 h 936237"/>
                <a:gd name="connsiteX1" fmla="*/ 473790 w 1364722"/>
                <a:gd name="connsiteY1" fmla="*/ 133920 h 936237"/>
                <a:gd name="connsiteX2" fmla="*/ 1364723 w 1364722"/>
                <a:gd name="connsiteY2" fmla="*/ 19862 h 936237"/>
                <a:gd name="connsiteX0" fmla="*/ 0 w 1364724"/>
                <a:gd name="connsiteY0" fmla="*/ 1013408 h 1013408"/>
                <a:gd name="connsiteX1" fmla="*/ 473790 w 1364724"/>
                <a:gd name="connsiteY1" fmla="*/ 211091 h 1013408"/>
                <a:gd name="connsiteX2" fmla="*/ 1364723 w 1364724"/>
                <a:gd name="connsiteY2" fmla="*/ 97033 h 1013408"/>
                <a:gd name="connsiteX0" fmla="*/ 0 w 1364722"/>
                <a:gd name="connsiteY0" fmla="*/ 975307 h 975307"/>
                <a:gd name="connsiteX1" fmla="*/ 219338 w 1364722"/>
                <a:gd name="connsiteY1" fmla="*/ 386933 h 975307"/>
                <a:gd name="connsiteX2" fmla="*/ 1364723 w 1364722"/>
                <a:gd name="connsiteY2" fmla="*/ 58932 h 975307"/>
                <a:gd name="connsiteX0" fmla="*/ -1 w 1415394"/>
                <a:gd name="connsiteY0" fmla="*/ 958052 h 958052"/>
                <a:gd name="connsiteX1" fmla="*/ 270008 w 1415394"/>
                <a:gd name="connsiteY1" fmla="*/ 386933 h 958052"/>
                <a:gd name="connsiteX2" fmla="*/ 1415393 w 1415394"/>
                <a:gd name="connsiteY2" fmla="*/ 58932 h 958052"/>
                <a:gd name="connsiteX0" fmla="*/ 1615 w 1417008"/>
                <a:gd name="connsiteY0" fmla="*/ 958052 h 958052"/>
                <a:gd name="connsiteX1" fmla="*/ 271624 w 1417008"/>
                <a:gd name="connsiteY1" fmla="*/ 386933 h 958052"/>
                <a:gd name="connsiteX2" fmla="*/ 1417009 w 1417008"/>
                <a:gd name="connsiteY2" fmla="*/ 58932 h 958052"/>
                <a:gd name="connsiteX0" fmla="*/ 1615 w 1417010"/>
                <a:gd name="connsiteY0" fmla="*/ 899120 h 899120"/>
                <a:gd name="connsiteX1" fmla="*/ 271624 w 1417010"/>
                <a:gd name="connsiteY1" fmla="*/ 328001 h 899120"/>
                <a:gd name="connsiteX2" fmla="*/ 1417009 w 1417010"/>
                <a:gd name="connsiteY2" fmla="*/ 0 h 899120"/>
                <a:gd name="connsiteX0" fmla="*/ 1615 w 1417008"/>
                <a:gd name="connsiteY0" fmla="*/ 906252 h 906252"/>
                <a:gd name="connsiteX1" fmla="*/ 271624 w 1417008"/>
                <a:gd name="connsiteY1" fmla="*/ 335133 h 906252"/>
                <a:gd name="connsiteX2" fmla="*/ 1417009 w 1417008"/>
                <a:gd name="connsiteY2" fmla="*/ 7132 h 906252"/>
                <a:gd name="connsiteX0" fmla="*/ 1144 w 1416538"/>
                <a:gd name="connsiteY0" fmla="*/ 906330 h 906330"/>
                <a:gd name="connsiteX1" fmla="*/ 317996 w 1416538"/>
                <a:gd name="connsiteY1" fmla="*/ 332442 h 906330"/>
                <a:gd name="connsiteX2" fmla="*/ 1416538 w 1416538"/>
                <a:gd name="connsiteY2" fmla="*/ 7210 h 90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6538" h="906330">
                  <a:moveTo>
                    <a:pt x="1144" y="906330"/>
                  </a:moveTo>
                  <a:cubicBezTo>
                    <a:pt x="-14233" y="761790"/>
                    <a:pt x="127308" y="502460"/>
                    <a:pt x="317996" y="332442"/>
                  </a:cubicBezTo>
                  <a:cubicBezTo>
                    <a:pt x="508685" y="162424"/>
                    <a:pt x="1004152" y="-41045"/>
                    <a:pt x="1416538" y="7210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415695" y="207344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schemeClr val="bg1"/>
                  </a:solidFill>
                </a:rPr>
                <a:t>4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1545892" y="2080030"/>
            <a:ext cx="2550012" cy="2551790"/>
            <a:chOff x="1816820" y="2080030"/>
            <a:chExt cx="2550012" cy="2551790"/>
          </a:xfrm>
        </p:grpSpPr>
        <p:grpSp>
          <p:nvGrpSpPr>
            <p:cNvPr id="159" name="Group 158"/>
            <p:cNvGrpSpPr/>
            <p:nvPr/>
          </p:nvGrpSpPr>
          <p:grpSpPr>
            <a:xfrm>
              <a:off x="1816820" y="2080030"/>
              <a:ext cx="981096" cy="612204"/>
              <a:chOff x="1816820" y="2080030"/>
              <a:chExt cx="981096" cy="612204"/>
            </a:xfrm>
          </p:grpSpPr>
          <p:sp>
            <p:nvSpPr>
              <p:cNvPr id="79" name="Freeform 78"/>
              <p:cNvSpPr/>
              <p:nvPr/>
            </p:nvSpPr>
            <p:spPr bwMode="auto">
              <a:xfrm rot="19617169" flipH="1">
                <a:off x="1816820" y="2348172"/>
                <a:ext cx="981096" cy="344062"/>
              </a:xfrm>
              <a:custGeom>
                <a:avLst/>
                <a:gdLst>
                  <a:gd name="connsiteX0" fmla="*/ 0 w 1292536"/>
                  <a:gd name="connsiteY0" fmla="*/ 1911303 h 1911303"/>
                  <a:gd name="connsiteX1" fmla="*/ 137504 w 1292536"/>
                  <a:gd name="connsiteY1" fmla="*/ 721895 h 1911303"/>
                  <a:gd name="connsiteX2" fmla="*/ 749396 w 1292536"/>
                  <a:gd name="connsiteY2" fmla="*/ 137504 h 1911303"/>
                  <a:gd name="connsiteX3" fmla="*/ 1292536 w 1292536"/>
                  <a:gd name="connsiteY3" fmla="*/ 0 h 1911303"/>
                  <a:gd name="connsiteX0" fmla="*/ 11065 w 1303601"/>
                  <a:gd name="connsiteY0" fmla="*/ 1911303 h 1911303"/>
                  <a:gd name="connsiteX1" fmla="*/ 148569 w 1303601"/>
                  <a:gd name="connsiteY1" fmla="*/ 721895 h 1911303"/>
                  <a:gd name="connsiteX2" fmla="*/ 1303601 w 1303601"/>
                  <a:gd name="connsiteY2" fmla="*/ 0 h 1911303"/>
                  <a:gd name="connsiteX0" fmla="*/ 0 w 1292536"/>
                  <a:gd name="connsiteY0" fmla="*/ 1911303 h 1911303"/>
                  <a:gd name="connsiteX1" fmla="*/ 281883 w 1292536"/>
                  <a:gd name="connsiteY1" fmla="*/ 563765 h 1911303"/>
                  <a:gd name="connsiteX2" fmla="*/ 1292536 w 1292536"/>
                  <a:gd name="connsiteY2" fmla="*/ 0 h 1911303"/>
                  <a:gd name="connsiteX0" fmla="*/ 1984 w 1294520"/>
                  <a:gd name="connsiteY0" fmla="*/ 1911303 h 1911303"/>
                  <a:gd name="connsiteX1" fmla="*/ 283867 w 1294520"/>
                  <a:gd name="connsiteY1" fmla="*/ 563765 h 1911303"/>
                  <a:gd name="connsiteX2" fmla="*/ 1294520 w 1294520"/>
                  <a:gd name="connsiteY2" fmla="*/ 0 h 1911303"/>
                  <a:gd name="connsiteX0" fmla="*/ 1984 w 1294520"/>
                  <a:gd name="connsiteY0" fmla="*/ 1911303 h 1911303"/>
                  <a:gd name="connsiteX1" fmla="*/ 283867 w 1294520"/>
                  <a:gd name="connsiteY1" fmla="*/ 563765 h 1911303"/>
                  <a:gd name="connsiteX2" fmla="*/ 1294520 w 1294520"/>
                  <a:gd name="connsiteY2" fmla="*/ 0 h 1911303"/>
                  <a:gd name="connsiteX0" fmla="*/ 0 w 1595044"/>
                  <a:gd name="connsiteY0" fmla="*/ 1429581 h 1429581"/>
                  <a:gd name="connsiteX1" fmla="*/ 281883 w 1595044"/>
                  <a:gd name="connsiteY1" fmla="*/ 82043 h 1429581"/>
                  <a:gd name="connsiteX2" fmla="*/ 1595044 w 1595044"/>
                  <a:gd name="connsiteY2" fmla="*/ 102669 h 1429581"/>
                  <a:gd name="connsiteX0" fmla="*/ 0 w 1595044"/>
                  <a:gd name="connsiteY0" fmla="*/ 1484565 h 1484565"/>
                  <a:gd name="connsiteX1" fmla="*/ 281883 w 1595044"/>
                  <a:gd name="connsiteY1" fmla="*/ 137027 h 1484565"/>
                  <a:gd name="connsiteX2" fmla="*/ 1595044 w 1595044"/>
                  <a:gd name="connsiteY2" fmla="*/ 157653 h 1484565"/>
                  <a:gd name="connsiteX0" fmla="*/ 0 w 1595044"/>
                  <a:gd name="connsiteY0" fmla="*/ 1380248 h 1380248"/>
                  <a:gd name="connsiteX1" fmla="*/ 391886 w 1595044"/>
                  <a:gd name="connsiteY1" fmla="*/ 362719 h 1380248"/>
                  <a:gd name="connsiteX2" fmla="*/ 1595044 w 1595044"/>
                  <a:gd name="connsiteY2" fmla="*/ 53336 h 1380248"/>
                  <a:gd name="connsiteX0" fmla="*/ 0 w 1595044"/>
                  <a:gd name="connsiteY0" fmla="*/ 1326912 h 1326912"/>
                  <a:gd name="connsiteX1" fmla="*/ 391886 w 1595044"/>
                  <a:gd name="connsiteY1" fmla="*/ 309383 h 1326912"/>
                  <a:gd name="connsiteX2" fmla="*/ 1595044 w 1595044"/>
                  <a:gd name="connsiteY2" fmla="*/ 0 h 1326912"/>
                  <a:gd name="connsiteX0" fmla="*/ 0 w 1595044"/>
                  <a:gd name="connsiteY0" fmla="*/ 1326912 h 1326912"/>
                  <a:gd name="connsiteX1" fmla="*/ 433137 w 1595044"/>
                  <a:gd name="connsiteY1" fmla="*/ 474388 h 1326912"/>
                  <a:gd name="connsiteX2" fmla="*/ 1595044 w 1595044"/>
                  <a:gd name="connsiteY2" fmla="*/ 0 h 1326912"/>
                  <a:gd name="connsiteX0" fmla="*/ 0 w 1595044"/>
                  <a:gd name="connsiteY0" fmla="*/ 1326912 h 1326912"/>
                  <a:gd name="connsiteX1" fmla="*/ 433137 w 1595044"/>
                  <a:gd name="connsiteY1" fmla="*/ 474388 h 1326912"/>
                  <a:gd name="connsiteX2" fmla="*/ 1595044 w 1595044"/>
                  <a:gd name="connsiteY2" fmla="*/ 0 h 1326912"/>
                  <a:gd name="connsiteX0" fmla="*/ 0 w 1533168"/>
                  <a:gd name="connsiteY0" fmla="*/ 1313162 h 1313162"/>
                  <a:gd name="connsiteX1" fmla="*/ 433137 w 1533168"/>
                  <a:gd name="connsiteY1" fmla="*/ 460638 h 1313162"/>
                  <a:gd name="connsiteX2" fmla="*/ 1533168 w 1533168"/>
                  <a:gd name="connsiteY2" fmla="*/ 0 h 1313162"/>
                  <a:gd name="connsiteX0" fmla="*/ 0 w 1533168"/>
                  <a:gd name="connsiteY0" fmla="*/ 1313162 h 1313162"/>
                  <a:gd name="connsiteX1" fmla="*/ 433137 w 1533168"/>
                  <a:gd name="connsiteY1" fmla="*/ 460638 h 1313162"/>
                  <a:gd name="connsiteX2" fmla="*/ 1533168 w 1533168"/>
                  <a:gd name="connsiteY2" fmla="*/ 0 h 1313162"/>
                  <a:gd name="connsiteX0" fmla="*/ 0 w 1533168"/>
                  <a:gd name="connsiteY0" fmla="*/ 1313162 h 1313162"/>
                  <a:gd name="connsiteX1" fmla="*/ 433137 w 1533168"/>
                  <a:gd name="connsiteY1" fmla="*/ 460638 h 1313162"/>
                  <a:gd name="connsiteX2" fmla="*/ 1533168 w 1533168"/>
                  <a:gd name="connsiteY2" fmla="*/ 0 h 1313162"/>
                  <a:gd name="connsiteX0" fmla="*/ 0 w 1505667"/>
                  <a:gd name="connsiteY0" fmla="*/ 1292537 h 1292537"/>
                  <a:gd name="connsiteX1" fmla="*/ 433137 w 1505667"/>
                  <a:gd name="connsiteY1" fmla="*/ 440013 h 1292537"/>
                  <a:gd name="connsiteX2" fmla="*/ 1505667 w 1505667"/>
                  <a:gd name="connsiteY2" fmla="*/ 0 h 1292537"/>
                  <a:gd name="connsiteX0" fmla="*/ 0 w 1046362"/>
                  <a:gd name="connsiteY0" fmla="*/ 1490854 h 1490854"/>
                  <a:gd name="connsiteX1" fmla="*/ 433137 w 1046362"/>
                  <a:gd name="connsiteY1" fmla="*/ 638330 h 1490854"/>
                  <a:gd name="connsiteX2" fmla="*/ 1046362 w 1046362"/>
                  <a:gd name="connsiteY2" fmla="*/ 0 h 1490854"/>
                  <a:gd name="connsiteX0" fmla="*/ 0 w 1046362"/>
                  <a:gd name="connsiteY0" fmla="*/ 1490854 h 1490854"/>
                  <a:gd name="connsiteX1" fmla="*/ 257263 w 1046362"/>
                  <a:gd name="connsiteY1" fmla="*/ 494427 h 1490854"/>
                  <a:gd name="connsiteX2" fmla="*/ 1046362 w 1046362"/>
                  <a:gd name="connsiteY2" fmla="*/ 0 h 1490854"/>
                  <a:gd name="connsiteX0" fmla="*/ 0 w 1513248"/>
                  <a:gd name="connsiteY0" fmla="*/ 1048278 h 1048278"/>
                  <a:gd name="connsiteX1" fmla="*/ 257263 w 1513248"/>
                  <a:gd name="connsiteY1" fmla="*/ 51851 h 1048278"/>
                  <a:gd name="connsiteX2" fmla="*/ 1513248 w 1513248"/>
                  <a:gd name="connsiteY2" fmla="*/ 77986 h 1048278"/>
                  <a:gd name="connsiteX0" fmla="*/ 0 w 1513248"/>
                  <a:gd name="connsiteY0" fmla="*/ 1356322 h 1356322"/>
                  <a:gd name="connsiteX1" fmla="*/ 257263 w 1513248"/>
                  <a:gd name="connsiteY1" fmla="*/ 359895 h 1356322"/>
                  <a:gd name="connsiteX2" fmla="*/ 1513248 w 1513248"/>
                  <a:gd name="connsiteY2" fmla="*/ 386030 h 1356322"/>
                  <a:gd name="connsiteX0" fmla="*/ 0 w 1513248"/>
                  <a:gd name="connsiteY0" fmla="*/ 1487131 h 1487131"/>
                  <a:gd name="connsiteX1" fmla="*/ 542948 w 1513248"/>
                  <a:gd name="connsiteY1" fmla="*/ 177570 h 1487131"/>
                  <a:gd name="connsiteX2" fmla="*/ 1513248 w 1513248"/>
                  <a:gd name="connsiteY2" fmla="*/ 516839 h 1487131"/>
                  <a:gd name="connsiteX0" fmla="*/ 0 w 1481271"/>
                  <a:gd name="connsiteY0" fmla="*/ 1541224 h 1541224"/>
                  <a:gd name="connsiteX1" fmla="*/ 542948 w 1481271"/>
                  <a:gd name="connsiteY1" fmla="*/ 231663 h 1541224"/>
                  <a:gd name="connsiteX2" fmla="*/ 1481271 w 1481271"/>
                  <a:gd name="connsiteY2" fmla="*/ 475310 h 1541224"/>
                  <a:gd name="connsiteX0" fmla="*/ 0 w 1481271"/>
                  <a:gd name="connsiteY0" fmla="*/ 1437657 h 1437657"/>
                  <a:gd name="connsiteX1" fmla="*/ 542948 w 1481271"/>
                  <a:gd name="connsiteY1" fmla="*/ 128096 h 1437657"/>
                  <a:gd name="connsiteX2" fmla="*/ 1481271 w 1481271"/>
                  <a:gd name="connsiteY2" fmla="*/ 371743 h 1437657"/>
                  <a:gd name="connsiteX0" fmla="*/ 0 w 1513553"/>
                  <a:gd name="connsiteY0" fmla="*/ 1431752 h 1431752"/>
                  <a:gd name="connsiteX1" fmla="*/ 542948 w 1513553"/>
                  <a:gd name="connsiteY1" fmla="*/ 122191 h 1431752"/>
                  <a:gd name="connsiteX2" fmla="*/ 1513553 w 1513553"/>
                  <a:gd name="connsiteY2" fmla="*/ 378988 h 1431752"/>
                  <a:gd name="connsiteX0" fmla="*/ 0 w 1513553"/>
                  <a:gd name="connsiteY0" fmla="*/ 1328100 h 1328100"/>
                  <a:gd name="connsiteX1" fmla="*/ 679770 w 1513553"/>
                  <a:gd name="connsiteY1" fmla="*/ 222236 h 1328100"/>
                  <a:gd name="connsiteX2" fmla="*/ 1513553 w 1513553"/>
                  <a:gd name="connsiteY2" fmla="*/ 275336 h 1328100"/>
                  <a:gd name="connsiteX0" fmla="*/ 0 w 1513553"/>
                  <a:gd name="connsiteY0" fmla="*/ 1211183 h 1211183"/>
                  <a:gd name="connsiteX1" fmla="*/ 679770 w 1513553"/>
                  <a:gd name="connsiteY1" fmla="*/ 105319 h 1211183"/>
                  <a:gd name="connsiteX2" fmla="*/ 1513553 w 1513553"/>
                  <a:gd name="connsiteY2" fmla="*/ 158419 h 1211183"/>
                  <a:gd name="connsiteX0" fmla="*/ 0 w 1513553"/>
                  <a:gd name="connsiteY0" fmla="*/ 1211183 h 1211183"/>
                  <a:gd name="connsiteX1" fmla="*/ 679770 w 1513553"/>
                  <a:gd name="connsiteY1" fmla="*/ 105319 h 1211183"/>
                  <a:gd name="connsiteX2" fmla="*/ 1513553 w 1513553"/>
                  <a:gd name="connsiteY2" fmla="*/ 158419 h 1211183"/>
                  <a:gd name="connsiteX0" fmla="*/ 0 w 1513553"/>
                  <a:gd name="connsiteY0" fmla="*/ 1191105 h 1191105"/>
                  <a:gd name="connsiteX1" fmla="*/ 679770 w 1513553"/>
                  <a:gd name="connsiteY1" fmla="*/ 85241 h 1191105"/>
                  <a:gd name="connsiteX2" fmla="*/ 1513553 w 1513553"/>
                  <a:gd name="connsiteY2" fmla="*/ 138341 h 1191105"/>
                  <a:gd name="connsiteX0" fmla="*/ 0 w 1513553"/>
                  <a:gd name="connsiteY0" fmla="*/ 1150915 h 1150915"/>
                  <a:gd name="connsiteX1" fmla="*/ 622289 w 1513553"/>
                  <a:gd name="connsiteY1" fmla="*/ 128794 h 1150915"/>
                  <a:gd name="connsiteX2" fmla="*/ 1513553 w 1513553"/>
                  <a:gd name="connsiteY2" fmla="*/ 98151 h 1150915"/>
                  <a:gd name="connsiteX0" fmla="*/ 0 w 1513553"/>
                  <a:gd name="connsiteY0" fmla="*/ 1144674 h 1144674"/>
                  <a:gd name="connsiteX1" fmla="*/ 629505 w 1513553"/>
                  <a:gd name="connsiteY1" fmla="*/ 139856 h 1144674"/>
                  <a:gd name="connsiteX2" fmla="*/ 1513553 w 1513553"/>
                  <a:gd name="connsiteY2" fmla="*/ 91910 h 1144674"/>
                  <a:gd name="connsiteX0" fmla="*/ 0 w 1513553"/>
                  <a:gd name="connsiteY0" fmla="*/ 1157984 h 1157984"/>
                  <a:gd name="connsiteX1" fmla="*/ 629505 w 1513553"/>
                  <a:gd name="connsiteY1" fmla="*/ 153166 h 1157984"/>
                  <a:gd name="connsiteX2" fmla="*/ 1513553 w 1513553"/>
                  <a:gd name="connsiteY2" fmla="*/ 105220 h 1157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13553" h="1157984">
                    <a:moveTo>
                      <a:pt x="0" y="1157984"/>
                    </a:moveTo>
                    <a:cubicBezTo>
                      <a:pt x="55742" y="773412"/>
                      <a:pt x="365432" y="324913"/>
                      <a:pt x="629505" y="153166"/>
                    </a:cubicBezTo>
                    <a:cubicBezTo>
                      <a:pt x="893578" y="-18581"/>
                      <a:pt x="1181421" y="-61515"/>
                      <a:pt x="1513553" y="105220"/>
                    </a:cubicBezTo>
                  </a:path>
                </a:pathLst>
              </a:cu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oval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2115389" y="2080030"/>
                <a:ext cx="26957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3</a:t>
                </a:r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2484323" y="2661172"/>
              <a:ext cx="1882509" cy="1970648"/>
              <a:chOff x="2484323" y="2661172"/>
              <a:chExt cx="1882509" cy="1970648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3489858" y="3470538"/>
                <a:ext cx="876974" cy="1161282"/>
                <a:chOff x="3489858" y="3470538"/>
                <a:chExt cx="876974" cy="1161282"/>
              </a:xfrm>
            </p:grpSpPr>
            <p:sp>
              <p:nvSpPr>
                <p:cNvPr id="83" name="Freeform 82"/>
                <p:cNvSpPr/>
                <p:nvPr/>
              </p:nvSpPr>
              <p:spPr bwMode="auto">
                <a:xfrm rot="8265959" flipV="1">
                  <a:off x="3489858" y="3470538"/>
                  <a:ext cx="876974" cy="1161282"/>
                </a:xfrm>
                <a:custGeom>
                  <a:avLst/>
                  <a:gdLst>
                    <a:gd name="connsiteX0" fmla="*/ 0 w 1292536"/>
                    <a:gd name="connsiteY0" fmla="*/ 1911303 h 1911303"/>
                    <a:gd name="connsiteX1" fmla="*/ 137504 w 1292536"/>
                    <a:gd name="connsiteY1" fmla="*/ 721895 h 1911303"/>
                    <a:gd name="connsiteX2" fmla="*/ 749396 w 1292536"/>
                    <a:gd name="connsiteY2" fmla="*/ 137504 h 1911303"/>
                    <a:gd name="connsiteX3" fmla="*/ 1292536 w 1292536"/>
                    <a:gd name="connsiteY3" fmla="*/ 0 h 1911303"/>
                    <a:gd name="connsiteX0" fmla="*/ 11065 w 1303601"/>
                    <a:gd name="connsiteY0" fmla="*/ 1911303 h 1911303"/>
                    <a:gd name="connsiteX1" fmla="*/ 148569 w 1303601"/>
                    <a:gd name="connsiteY1" fmla="*/ 721895 h 1911303"/>
                    <a:gd name="connsiteX2" fmla="*/ 1303601 w 1303601"/>
                    <a:gd name="connsiteY2" fmla="*/ 0 h 1911303"/>
                    <a:gd name="connsiteX0" fmla="*/ 0 w 1292536"/>
                    <a:gd name="connsiteY0" fmla="*/ 1911303 h 1911303"/>
                    <a:gd name="connsiteX1" fmla="*/ 281883 w 1292536"/>
                    <a:gd name="connsiteY1" fmla="*/ 563765 h 1911303"/>
                    <a:gd name="connsiteX2" fmla="*/ 1292536 w 1292536"/>
                    <a:gd name="connsiteY2" fmla="*/ 0 h 1911303"/>
                    <a:gd name="connsiteX0" fmla="*/ 1984 w 1294520"/>
                    <a:gd name="connsiteY0" fmla="*/ 1911303 h 1911303"/>
                    <a:gd name="connsiteX1" fmla="*/ 283867 w 1294520"/>
                    <a:gd name="connsiteY1" fmla="*/ 563765 h 1911303"/>
                    <a:gd name="connsiteX2" fmla="*/ 1294520 w 1294520"/>
                    <a:gd name="connsiteY2" fmla="*/ 0 h 1911303"/>
                    <a:gd name="connsiteX0" fmla="*/ 1984 w 1294520"/>
                    <a:gd name="connsiteY0" fmla="*/ 1911303 h 1911303"/>
                    <a:gd name="connsiteX1" fmla="*/ 283867 w 1294520"/>
                    <a:gd name="connsiteY1" fmla="*/ 563765 h 1911303"/>
                    <a:gd name="connsiteX2" fmla="*/ 1294520 w 1294520"/>
                    <a:gd name="connsiteY2" fmla="*/ 0 h 1911303"/>
                    <a:gd name="connsiteX0" fmla="*/ 0 w 1595044"/>
                    <a:gd name="connsiteY0" fmla="*/ 1429581 h 1429581"/>
                    <a:gd name="connsiteX1" fmla="*/ 281883 w 1595044"/>
                    <a:gd name="connsiteY1" fmla="*/ 82043 h 1429581"/>
                    <a:gd name="connsiteX2" fmla="*/ 1595044 w 1595044"/>
                    <a:gd name="connsiteY2" fmla="*/ 102669 h 1429581"/>
                    <a:gd name="connsiteX0" fmla="*/ 0 w 1595044"/>
                    <a:gd name="connsiteY0" fmla="*/ 1484565 h 1484565"/>
                    <a:gd name="connsiteX1" fmla="*/ 281883 w 1595044"/>
                    <a:gd name="connsiteY1" fmla="*/ 137027 h 1484565"/>
                    <a:gd name="connsiteX2" fmla="*/ 1595044 w 1595044"/>
                    <a:gd name="connsiteY2" fmla="*/ 157653 h 1484565"/>
                    <a:gd name="connsiteX0" fmla="*/ 0 w 1595044"/>
                    <a:gd name="connsiteY0" fmla="*/ 1380248 h 1380248"/>
                    <a:gd name="connsiteX1" fmla="*/ 391886 w 1595044"/>
                    <a:gd name="connsiteY1" fmla="*/ 362719 h 1380248"/>
                    <a:gd name="connsiteX2" fmla="*/ 1595044 w 1595044"/>
                    <a:gd name="connsiteY2" fmla="*/ 53336 h 1380248"/>
                    <a:gd name="connsiteX0" fmla="*/ 0 w 1595044"/>
                    <a:gd name="connsiteY0" fmla="*/ 1326912 h 1326912"/>
                    <a:gd name="connsiteX1" fmla="*/ 391886 w 1595044"/>
                    <a:gd name="connsiteY1" fmla="*/ 309383 h 1326912"/>
                    <a:gd name="connsiteX2" fmla="*/ 1595044 w 1595044"/>
                    <a:gd name="connsiteY2" fmla="*/ 0 h 1326912"/>
                    <a:gd name="connsiteX0" fmla="*/ 0 w 1595044"/>
                    <a:gd name="connsiteY0" fmla="*/ 1326912 h 1326912"/>
                    <a:gd name="connsiteX1" fmla="*/ 433137 w 1595044"/>
                    <a:gd name="connsiteY1" fmla="*/ 474388 h 1326912"/>
                    <a:gd name="connsiteX2" fmla="*/ 1595044 w 1595044"/>
                    <a:gd name="connsiteY2" fmla="*/ 0 h 1326912"/>
                    <a:gd name="connsiteX0" fmla="*/ 0 w 1595044"/>
                    <a:gd name="connsiteY0" fmla="*/ 1326912 h 1326912"/>
                    <a:gd name="connsiteX1" fmla="*/ 433137 w 1595044"/>
                    <a:gd name="connsiteY1" fmla="*/ 474388 h 1326912"/>
                    <a:gd name="connsiteX2" fmla="*/ 1595044 w 1595044"/>
                    <a:gd name="connsiteY2" fmla="*/ 0 h 1326912"/>
                    <a:gd name="connsiteX0" fmla="*/ 0 w 1533168"/>
                    <a:gd name="connsiteY0" fmla="*/ 1313162 h 1313162"/>
                    <a:gd name="connsiteX1" fmla="*/ 433137 w 1533168"/>
                    <a:gd name="connsiteY1" fmla="*/ 460638 h 1313162"/>
                    <a:gd name="connsiteX2" fmla="*/ 1533168 w 1533168"/>
                    <a:gd name="connsiteY2" fmla="*/ 0 h 1313162"/>
                    <a:gd name="connsiteX0" fmla="*/ 0 w 1533168"/>
                    <a:gd name="connsiteY0" fmla="*/ 1313162 h 1313162"/>
                    <a:gd name="connsiteX1" fmla="*/ 433137 w 1533168"/>
                    <a:gd name="connsiteY1" fmla="*/ 460638 h 1313162"/>
                    <a:gd name="connsiteX2" fmla="*/ 1533168 w 1533168"/>
                    <a:gd name="connsiteY2" fmla="*/ 0 h 1313162"/>
                    <a:gd name="connsiteX0" fmla="*/ 0 w 1533168"/>
                    <a:gd name="connsiteY0" fmla="*/ 1313162 h 1313162"/>
                    <a:gd name="connsiteX1" fmla="*/ 433137 w 1533168"/>
                    <a:gd name="connsiteY1" fmla="*/ 460638 h 1313162"/>
                    <a:gd name="connsiteX2" fmla="*/ 1533168 w 1533168"/>
                    <a:gd name="connsiteY2" fmla="*/ 0 h 1313162"/>
                    <a:gd name="connsiteX0" fmla="*/ 0 w 1505667"/>
                    <a:gd name="connsiteY0" fmla="*/ 1292537 h 1292537"/>
                    <a:gd name="connsiteX1" fmla="*/ 433137 w 1505667"/>
                    <a:gd name="connsiteY1" fmla="*/ 440013 h 1292537"/>
                    <a:gd name="connsiteX2" fmla="*/ 1505667 w 1505667"/>
                    <a:gd name="connsiteY2" fmla="*/ 0 h 1292537"/>
                    <a:gd name="connsiteX0" fmla="*/ 0 w 1046362"/>
                    <a:gd name="connsiteY0" fmla="*/ 1490854 h 1490854"/>
                    <a:gd name="connsiteX1" fmla="*/ 433137 w 1046362"/>
                    <a:gd name="connsiteY1" fmla="*/ 638330 h 1490854"/>
                    <a:gd name="connsiteX2" fmla="*/ 1046362 w 1046362"/>
                    <a:gd name="connsiteY2" fmla="*/ 0 h 1490854"/>
                    <a:gd name="connsiteX0" fmla="*/ 0 w 1046362"/>
                    <a:gd name="connsiteY0" fmla="*/ 1490854 h 1490854"/>
                    <a:gd name="connsiteX1" fmla="*/ 257263 w 1046362"/>
                    <a:gd name="connsiteY1" fmla="*/ 494427 h 1490854"/>
                    <a:gd name="connsiteX2" fmla="*/ 1046362 w 1046362"/>
                    <a:gd name="connsiteY2" fmla="*/ 0 h 1490854"/>
                    <a:gd name="connsiteX0" fmla="*/ 0 w 1046362"/>
                    <a:gd name="connsiteY0" fmla="*/ 1490854 h 1490854"/>
                    <a:gd name="connsiteX1" fmla="*/ 202251 w 1046362"/>
                    <a:gd name="connsiteY1" fmla="*/ 685564 h 1490854"/>
                    <a:gd name="connsiteX2" fmla="*/ 1046362 w 1046362"/>
                    <a:gd name="connsiteY2" fmla="*/ 0 h 1490854"/>
                    <a:gd name="connsiteX0" fmla="*/ 0 w 971307"/>
                    <a:gd name="connsiteY0" fmla="*/ 1523302 h 1523302"/>
                    <a:gd name="connsiteX1" fmla="*/ 202251 w 971307"/>
                    <a:gd name="connsiteY1" fmla="*/ 718012 h 1523302"/>
                    <a:gd name="connsiteX2" fmla="*/ 971307 w 971307"/>
                    <a:gd name="connsiteY2" fmla="*/ 0 h 1523302"/>
                    <a:gd name="connsiteX0" fmla="*/ 0 w 971307"/>
                    <a:gd name="connsiteY0" fmla="*/ 1523302 h 1523302"/>
                    <a:gd name="connsiteX1" fmla="*/ 202251 w 971307"/>
                    <a:gd name="connsiteY1" fmla="*/ 718012 h 1523302"/>
                    <a:gd name="connsiteX2" fmla="*/ 971307 w 971307"/>
                    <a:gd name="connsiteY2" fmla="*/ 0 h 1523302"/>
                    <a:gd name="connsiteX0" fmla="*/ 0 w 978146"/>
                    <a:gd name="connsiteY0" fmla="*/ 1485060 h 1485060"/>
                    <a:gd name="connsiteX1" fmla="*/ 202251 w 978146"/>
                    <a:gd name="connsiteY1" fmla="*/ 679770 h 1485060"/>
                    <a:gd name="connsiteX2" fmla="*/ 978146 w 978146"/>
                    <a:gd name="connsiteY2" fmla="*/ 0 h 1485060"/>
                    <a:gd name="connsiteX0" fmla="*/ 0 w 989837"/>
                    <a:gd name="connsiteY0" fmla="*/ 1460760 h 1460760"/>
                    <a:gd name="connsiteX1" fmla="*/ 202251 w 989837"/>
                    <a:gd name="connsiteY1" fmla="*/ 655470 h 1460760"/>
                    <a:gd name="connsiteX2" fmla="*/ 989837 w 989837"/>
                    <a:gd name="connsiteY2" fmla="*/ 0 h 1460760"/>
                    <a:gd name="connsiteX0" fmla="*/ 0 w 989837"/>
                    <a:gd name="connsiteY0" fmla="*/ 1460760 h 1460760"/>
                    <a:gd name="connsiteX1" fmla="*/ 188923 w 989837"/>
                    <a:gd name="connsiteY1" fmla="*/ 668955 h 1460760"/>
                    <a:gd name="connsiteX2" fmla="*/ 989837 w 989837"/>
                    <a:gd name="connsiteY2" fmla="*/ 0 h 1460760"/>
                    <a:gd name="connsiteX0" fmla="*/ 0 w 989837"/>
                    <a:gd name="connsiteY0" fmla="*/ 1460760 h 1460760"/>
                    <a:gd name="connsiteX1" fmla="*/ 188923 w 989837"/>
                    <a:gd name="connsiteY1" fmla="*/ 668955 h 1460760"/>
                    <a:gd name="connsiteX2" fmla="*/ 989837 w 989837"/>
                    <a:gd name="connsiteY2" fmla="*/ 0 h 1460760"/>
                    <a:gd name="connsiteX0" fmla="*/ 0 w 989837"/>
                    <a:gd name="connsiteY0" fmla="*/ 1460760 h 1460760"/>
                    <a:gd name="connsiteX1" fmla="*/ 249485 w 989837"/>
                    <a:gd name="connsiteY1" fmla="*/ 643810 h 1460760"/>
                    <a:gd name="connsiteX2" fmla="*/ 989837 w 989837"/>
                    <a:gd name="connsiteY2" fmla="*/ 0 h 1460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89837" h="1460760">
                      <a:moveTo>
                        <a:pt x="0" y="1460760"/>
                      </a:moveTo>
                      <a:cubicBezTo>
                        <a:pt x="37687" y="1171789"/>
                        <a:pt x="84512" y="887270"/>
                        <a:pt x="249485" y="643810"/>
                      </a:cubicBezTo>
                      <a:cubicBezTo>
                        <a:pt x="414458" y="400350"/>
                        <a:pt x="491969" y="284606"/>
                        <a:pt x="989837" y="0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headEnd type="oval"/>
                  <a:tailEnd type="triangle" w="lg" len="lg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3733147" y="3546979"/>
                  <a:ext cx="26957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</a:rPr>
                    <a:t>3</a:t>
                  </a: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2490527" y="3918893"/>
                <a:ext cx="671980" cy="644810"/>
                <a:chOff x="2490527" y="3918893"/>
                <a:chExt cx="671980" cy="644810"/>
              </a:xfrm>
            </p:grpSpPr>
            <p:cxnSp>
              <p:nvCxnSpPr>
                <p:cNvPr id="45" name="Straight Arrow Connector 44"/>
                <p:cNvCxnSpPr/>
                <p:nvPr/>
              </p:nvCxnSpPr>
              <p:spPr>
                <a:xfrm flipH="1">
                  <a:off x="2490527" y="3918893"/>
                  <a:ext cx="671980" cy="644810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headEnd type="oval"/>
                  <a:tailEnd type="triangle" w="lg" len="lg"/>
                </a:ln>
                <a:effectLst/>
              </p:spPr>
            </p:cxnSp>
            <p:sp>
              <p:nvSpPr>
                <p:cNvPr id="105" name="TextBox 104"/>
                <p:cNvSpPr txBox="1"/>
                <p:nvPr/>
              </p:nvSpPr>
              <p:spPr>
                <a:xfrm>
                  <a:off x="2725295" y="4186139"/>
                  <a:ext cx="26957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</a:rPr>
                    <a:t>3</a:t>
                  </a:r>
                </a:p>
              </p:txBody>
            </p:sp>
          </p:grpSp>
          <p:grpSp>
            <p:nvGrpSpPr>
              <p:cNvPr id="120" name="Group 119"/>
              <p:cNvGrpSpPr/>
              <p:nvPr/>
            </p:nvGrpSpPr>
            <p:grpSpPr>
              <a:xfrm>
                <a:off x="2484323" y="2661172"/>
                <a:ext cx="1292536" cy="1911303"/>
                <a:chOff x="2484323" y="2661172"/>
                <a:chExt cx="1292536" cy="1911303"/>
              </a:xfrm>
            </p:grpSpPr>
            <p:sp>
              <p:nvSpPr>
                <p:cNvPr id="55" name="Freeform 54"/>
                <p:cNvSpPr/>
                <p:nvPr/>
              </p:nvSpPr>
              <p:spPr bwMode="auto">
                <a:xfrm>
                  <a:off x="2484323" y="2661172"/>
                  <a:ext cx="1292536" cy="1911303"/>
                </a:xfrm>
                <a:custGeom>
                  <a:avLst/>
                  <a:gdLst>
                    <a:gd name="connsiteX0" fmla="*/ 0 w 1292536"/>
                    <a:gd name="connsiteY0" fmla="*/ 1911303 h 1911303"/>
                    <a:gd name="connsiteX1" fmla="*/ 137504 w 1292536"/>
                    <a:gd name="connsiteY1" fmla="*/ 721895 h 1911303"/>
                    <a:gd name="connsiteX2" fmla="*/ 749396 w 1292536"/>
                    <a:gd name="connsiteY2" fmla="*/ 137504 h 1911303"/>
                    <a:gd name="connsiteX3" fmla="*/ 1292536 w 1292536"/>
                    <a:gd name="connsiteY3" fmla="*/ 0 h 1911303"/>
                    <a:gd name="connsiteX0" fmla="*/ 11065 w 1303601"/>
                    <a:gd name="connsiteY0" fmla="*/ 1911303 h 1911303"/>
                    <a:gd name="connsiteX1" fmla="*/ 148569 w 1303601"/>
                    <a:gd name="connsiteY1" fmla="*/ 721895 h 1911303"/>
                    <a:gd name="connsiteX2" fmla="*/ 1303601 w 1303601"/>
                    <a:gd name="connsiteY2" fmla="*/ 0 h 1911303"/>
                    <a:gd name="connsiteX0" fmla="*/ 0 w 1292536"/>
                    <a:gd name="connsiteY0" fmla="*/ 1911303 h 1911303"/>
                    <a:gd name="connsiteX1" fmla="*/ 281883 w 1292536"/>
                    <a:gd name="connsiteY1" fmla="*/ 563765 h 1911303"/>
                    <a:gd name="connsiteX2" fmla="*/ 1292536 w 1292536"/>
                    <a:gd name="connsiteY2" fmla="*/ 0 h 1911303"/>
                    <a:gd name="connsiteX0" fmla="*/ 1984 w 1294520"/>
                    <a:gd name="connsiteY0" fmla="*/ 1911303 h 1911303"/>
                    <a:gd name="connsiteX1" fmla="*/ 283867 w 1294520"/>
                    <a:gd name="connsiteY1" fmla="*/ 563765 h 1911303"/>
                    <a:gd name="connsiteX2" fmla="*/ 1294520 w 1294520"/>
                    <a:gd name="connsiteY2" fmla="*/ 0 h 1911303"/>
                    <a:gd name="connsiteX0" fmla="*/ 1984 w 1294520"/>
                    <a:gd name="connsiteY0" fmla="*/ 1911303 h 1911303"/>
                    <a:gd name="connsiteX1" fmla="*/ 283867 w 1294520"/>
                    <a:gd name="connsiteY1" fmla="*/ 563765 h 1911303"/>
                    <a:gd name="connsiteX2" fmla="*/ 1294520 w 1294520"/>
                    <a:gd name="connsiteY2" fmla="*/ 0 h 1911303"/>
                    <a:gd name="connsiteX0" fmla="*/ 0 w 1292536"/>
                    <a:gd name="connsiteY0" fmla="*/ 1911303 h 1911303"/>
                    <a:gd name="connsiteX1" fmla="*/ 334434 w 1292536"/>
                    <a:gd name="connsiteY1" fmla="*/ 658358 h 1911303"/>
                    <a:gd name="connsiteX2" fmla="*/ 1292536 w 1292536"/>
                    <a:gd name="connsiteY2" fmla="*/ 0 h 1911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2536" h="1911303">
                      <a:moveTo>
                        <a:pt x="0" y="1911303"/>
                      </a:moveTo>
                      <a:cubicBezTo>
                        <a:pt x="6302" y="1464415"/>
                        <a:pt x="-11618" y="1107536"/>
                        <a:pt x="334434" y="658358"/>
                      </a:cubicBezTo>
                      <a:cubicBezTo>
                        <a:pt x="680486" y="209180"/>
                        <a:pt x="1017528" y="61017"/>
                        <a:pt x="1292536" y="0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headEnd type="oval"/>
                  <a:tailEnd type="triangle" w="lg" len="lg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2691704" y="3040560"/>
                  <a:ext cx="2696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200" kern="0" dirty="0" smtClean="0">
                      <a:solidFill>
                        <a:schemeClr val="bg1"/>
                      </a:solidFill>
                    </a:rPr>
                    <a:t>3</a:t>
                  </a: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grpSp>
        <p:nvGrpSpPr>
          <p:cNvPr id="25" name="Group 24"/>
          <p:cNvGrpSpPr/>
          <p:nvPr/>
        </p:nvGrpSpPr>
        <p:grpSpPr>
          <a:xfrm>
            <a:off x="1866171" y="2236832"/>
            <a:ext cx="880327" cy="1514796"/>
            <a:chOff x="2137099" y="2236832"/>
            <a:chExt cx="880327" cy="1514796"/>
          </a:xfrm>
        </p:grpSpPr>
        <p:sp>
          <p:nvSpPr>
            <p:cNvPr id="95" name="Freeform 94"/>
            <p:cNvSpPr/>
            <p:nvPr/>
          </p:nvSpPr>
          <p:spPr bwMode="auto">
            <a:xfrm rot="13697280">
              <a:off x="1819865" y="2554066"/>
              <a:ext cx="1514796" cy="880327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451716"/>
                <a:gd name="connsiteY0" fmla="*/ 1780658 h 1780658"/>
                <a:gd name="connsiteX1" fmla="*/ 542948 w 1451716"/>
                <a:gd name="connsiteY1" fmla="*/ 471097 h 1780658"/>
                <a:gd name="connsiteX2" fmla="*/ 1451716 w 1451716"/>
                <a:gd name="connsiteY2" fmla="*/ 180812 h 1780658"/>
                <a:gd name="connsiteX0" fmla="*/ 0 w 1451716"/>
                <a:gd name="connsiteY0" fmla="*/ 1607589 h 1607589"/>
                <a:gd name="connsiteX1" fmla="*/ 542948 w 1451716"/>
                <a:gd name="connsiteY1" fmla="*/ 298028 h 1607589"/>
                <a:gd name="connsiteX2" fmla="*/ 1451716 w 1451716"/>
                <a:gd name="connsiteY2" fmla="*/ 7743 h 1607589"/>
                <a:gd name="connsiteX0" fmla="*/ 0 w 1451716"/>
                <a:gd name="connsiteY0" fmla="*/ 1649562 h 1649562"/>
                <a:gd name="connsiteX1" fmla="*/ 542948 w 1451716"/>
                <a:gd name="connsiteY1" fmla="*/ 340001 h 1649562"/>
                <a:gd name="connsiteX2" fmla="*/ 1451716 w 1451716"/>
                <a:gd name="connsiteY2" fmla="*/ 49716 h 1649562"/>
                <a:gd name="connsiteX0" fmla="*/ 0 w 1451716"/>
                <a:gd name="connsiteY0" fmla="*/ 1663669 h 1663669"/>
                <a:gd name="connsiteX1" fmla="*/ 524718 w 1451716"/>
                <a:gd name="connsiteY1" fmla="*/ 258445 h 1663669"/>
                <a:gd name="connsiteX2" fmla="*/ 1451716 w 1451716"/>
                <a:gd name="connsiteY2" fmla="*/ 63823 h 1663669"/>
                <a:gd name="connsiteX0" fmla="*/ 0 w 1426693"/>
                <a:gd name="connsiteY0" fmla="*/ 1635291 h 1635291"/>
                <a:gd name="connsiteX1" fmla="*/ 524718 w 1426693"/>
                <a:gd name="connsiteY1" fmla="*/ 230067 h 1635291"/>
                <a:gd name="connsiteX2" fmla="*/ 1426693 w 1426693"/>
                <a:gd name="connsiteY2" fmla="*/ 71068 h 1635291"/>
                <a:gd name="connsiteX0" fmla="*/ 0 w 1418829"/>
                <a:gd name="connsiteY0" fmla="*/ 1715194 h 1715194"/>
                <a:gd name="connsiteX1" fmla="*/ 524718 w 1418829"/>
                <a:gd name="connsiteY1" fmla="*/ 309970 h 1715194"/>
                <a:gd name="connsiteX2" fmla="*/ 1418829 w 1418829"/>
                <a:gd name="connsiteY2" fmla="*/ 54063 h 1715194"/>
                <a:gd name="connsiteX0" fmla="*/ 0 w 1418829"/>
                <a:gd name="connsiteY0" fmla="*/ 1740979 h 1740979"/>
                <a:gd name="connsiteX1" fmla="*/ 541877 w 1418829"/>
                <a:gd name="connsiteY1" fmla="*/ 203221 h 1740979"/>
                <a:gd name="connsiteX2" fmla="*/ 1418829 w 1418829"/>
                <a:gd name="connsiteY2" fmla="*/ 79848 h 1740979"/>
                <a:gd name="connsiteX0" fmla="*/ 0 w 1418829"/>
                <a:gd name="connsiteY0" fmla="*/ 1735684 h 1735684"/>
                <a:gd name="connsiteX1" fmla="*/ 541877 w 1418829"/>
                <a:gd name="connsiteY1" fmla="*/ 197926 h 1735684"/>
                <a:gd name="connsiteX2" fmla="*/ 1418829 w 1418829"/>
                <a:gd name="connsiteY2" fmla="*/ 74553 h 1735684"/>
                <a:gd name="connsiteX0" fmla="*/ 0 w 1418829"/>
                <a:gd name="connsiteY0" fmla="*/ 1735684 h 1735684"/>
                <a:gd name="connsiteX1" fmla="*/ 541877 w 1418829"/>
                <a:gd name="connsiteY1" fmla="*/ 197926 h 1735684"/>
                <a:gd name="connsiteX2" fmla="*/ 1418829 w 1418829"/>
                <a:gd name="connsiteY2" fmla="*/ 74553 h 1735684"/>
                <a:gd name="connsiteX0" fmla="*/ 0 w 1418829"/>
                <a:gd name="connsiteY0" fmla="*/ 1730371 h 1730371"/>
                <a:gd name="connsiteX1" fmla="*/ 541877 w 1418829"/>
                <a:gd name="connsiteY1" fmla="*/ 192613 h 1730371"/>
                <a:gd name="connsiteX2" fmla="*/ 1418829 w 1418829"/>
                <a:gd name="connsiteY2" fmla="*/ 69240 h 1730371"/>
                <a:gd name="connsiteX0" fmla="*/ 0 w 1418829"/>
                <a:gd name="connsiteY0" fmla="*/ 1794466 h 1794466"/>
                <a:gd name="connsiteX1" fmla="*/ 541877 w 1418829"/>
                <a:gd name="connsiteY1" fmla="*/ 256708 h 1794466"/>
                <a:gd name="connsiteX2" fmla="*/ 1418829 w 1418829"/>
                <a:gd name="connsiteY2" fmla="*/ 133335 h 1794466"/>
                <a:gd name="connsiteX0" fmla="*/ 0 w 1435272"/>
                <a:gd name="connsiteY0" fmla="*/ 1743921 h 1743921"/>
                <a:gd name="connsiteX1" fmla="*/ 541877 w 1435272"/>
                <a:gd name="connsiteY1" fmla="*/ 206163 h 1743921"/>
                <a:gd name="connsiteX2" fmla="*/ 1435272 w 1435272"/>
                <a:gd name="connsiteY2" fmla="*/ 113434 h 174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5272" h="1743921">
                  <a:moveTo>
                    <a:pt x="0" y="1743921"/>
                  </a:moveTo>
                  <a:cubicBezTo>
                    <a:pt x="6302" y="1297033"/>
                    <a:pt x="302665" y="477911"/>
                    <a:pt x="541877" y="206163"/>
                  </a:cubicBezTo>
                  <a:cubicBezTo>
                    <a:pt x="781089" y="-65585"/>
                    <a:pt x="1136535" y="-38384"/>
                    <a:pt x="1435272" y="113434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2234968" y="302441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 smtClean="0">
                  <a:solidFill>
                    <a:schemeClr val="bg1"/>
                  </a:solidFill>
                </a:rPr>
                <a:t>3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177463" y="2405717"/>
            <a:ext cx="282004" cy="1280732"/>
            <a:chOff x="2448391" y="2405717"/>
            <a:chExt cx="282004" cy="1280732"/>
          </a:xfrm>
        </p:grpSpPr>
        <p:sp>
          <p:nvSpPr>
            <p:cNvPr id="88" name="Freeform 87"/>
            <p:cNvSpPr/>
            <p:nvPr/>
          </p:nvSpPr>
          <p:spPr bwMode="auto">
            <a:xfrm rot="17205267" flipV="1">
              <a:off x="1949027" y="2905081"/>
              <a:ext cx="1280732" cy="282004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91105 h 1191105"/>
                <a:gd name="connsiteX1" fmla="*/ 679770 w 1513553"/>
                <a:gd name="connsiteY1" fmla="*/ 85241 h 1191105"/>
                <a:gd name="connsiteX2" fmla="*/ 1513553 w 1513553"/>
                <a:gd name="connsiteY2" fmla="*/ 138341 h 1191105"/>
                <a:gd name="connsiteX0" fmla="*/ 0 w 1513553"/>
                <a:gd name="connsiteY0" fmla="*/ 1150915 h 1150915"/>
                <a:gd name="connsiteX1" fmla="*/ 622289 w 1513553"/>
                <a:gd name="connsiteY1" fmla="*/ 128794 h 1150915"/>
                <a:gd name="connsiteX2" fmla="*/ 1513553 w 1513553"/>
                <a:gd name="connsiteY2" fmla="*/ 98151 h 1150915"/>
                <a:gd name="connsiteX0" fmla="*/ 0 w 1513553"/>
                <a:gd name="connsiteY0" fmla="*/ 1144674 h 1144674"/>
                <a:gd name="connsiteX1" fmla="*/ 629505 w 1513553"/>
                <a:gd name="connsiteY1" fmla="*/ 139856 h 1144674"/>
                <a:gd name="connsiteX2" fmla="*/ 1513553 w 1513553"/>
                <a:gd name="connsiteY2" fmla="*/ 91910 h 1144674"/>
                <a:gd name="connsiteX0" fmla="*/ 0 w 1513553"/>
                <a:gd name="connsiteY0" fmla="*/ 1157984 h 1157984"/>
                <a:gd name="connsiteX1" fmla="*/ 629505 w 1513553"/>
                <a:gd name="connsiteY1" fmla="*/ 153166 h 1157984"/>
                <a:gd name="connsiteX2" fmla="*/ 1513553 w 1513553"/>
                <a:gd name="connsiteY2" fmla="*/ 105220 h 1157984"/>
                <a:gd name="connsiteX0" fmla="*/ 0 w 1532583"/>
                <a:gd name="connsiteY0" fmla="*/ 1058122 h 1058122"/>
                <a:gd name="connsiteX1" fmla="*/ 629505 w 1532583"/>
                <a:gd name="connsiteY1" fmla="*/ 53304 h 1058122"/>
                <a:gd name="connsiteX2" fmla="*/ 1532582 w 1532583"/>
                <a:gd name="connsiteY2" fmla="*/ 332121 h 1058122"/>
                <a:gd name="connsiteX0" fmla="*/ 0 w 1532582"/>
                <a:gd name="connsiteY0" fmla="*/ 944020 h 944020"/>
                <a:gd name="connsiteX1" fmla="*/ 671916 w 1532582"/>
                <a:gd name="connsiteY1" fmla="*/ 76995 h 944020"/>
                <a:gd name="connsiteX2" fmla="*/ 1532582 w 1532582"/>
                <a:gd name="connsiteY2" fmla="*/ 218019 h 944020"/>
                <a:gd name="connsiteX0" fmla="*/ 0 w 1532582"/>
                <a:gd name="connsiteY0" fmla="*/ 921957 h 921957"/>
                <a:gd name="connsiteX1" fmla="*/ 671916 w 1532582"/>
                <a:gd name="connsiteY1" fmla="*/ 54932 h 921957"/>
                <a:gd name="connsiteX2" fmla="*/ 1532582 w 1532582"/>
                <a:gd name="connsiteY2" fmla="*/ 195956 h 921957"/>
                <a:gd name="connsiteX0" fmla="*/ 0 w 1532582"/>
                <a:gd name="connsiteY0" fmla="*/ 873883 h 873883"/>
                <a:gd name="connsiteX1" fmla="*/ 671916 w 1532582"/>
                <a:gd name="connsiteY1" fmla="*/ 6858 h 873883"/>
                <a:gd name="connsiteX2" fmla="*/ 1532582 w 1532582"/>
                <a:gd name="connsiteY2" fmla="*/ 147882 h 873883"/>
                <a:gd name="connsiteX0" fmla="*/ 0 w 1532582"/>
                <a:gd name="connsiteY0" fmla="*/ 873883 h 873883"/>
                <a:gd name="connsiteX1" fmla="*/ 671916 w 1532582"/>
                <a:gd name="connsiteY1" fmla="*/ 6858 h 873883"/>
                <a:gd name="connsiteX2" fmla="*/ 1532582 w 1532582"/>
                <a:gd name="connsiteY2" fmla="*/ 147882 h 873883"/>
                <a:gd name="connsiteX0" fmla="*/ 0 w 1532582"/>
                <a:gd name="connsiteY0" fmla="*/ 882825 h 882825"/>
                <a:gd name="connsiteX1" fmla="*/ 671916 w 1532582"/>
                <a:gd name="connsiteY1" fmla="*/ 15800 h 882825"/>
                <a:gd name="connsiteX2" fmla="*/ 1532582 w 1532582"/>
                <a:gd name="connsiteY2" fmla="*/ 156824 h 882825"/>
                <a:gd name="connsiteX0" fmla="*/ 0 w 1532582"/>
                <a:gd name="connsiteY0" fmla="*/ 811912 h 811912"/>
                <a:gd name="connsiteX1" fmla="*/ 688255 w 1532582"/>
                <a:gd name="connsiteY1" fmla="*/ 23820 h 811912"/>
                <a:gd name="connsiteX2" fmla="*/ 1532582 w 1532582"/>
                <a:gd name="connsiteY2" fmla="*/ 85911 h 811912"/>
                <a:gd name="connsiteX0" fmla="*/ 0 w 1532582"/>
                <a:gd name="connsiteY0" fmla="*/ 826103 h 826103"/>
                <a:gd name="connsiteX1" fmla="*/ 688255 w 1532582"/>
                <a:gd name="connsiteY1" fmla="*/ 38011 h 826103"/>
                <a:gd name="connsiteX2" fmla="*/ 1532582 w 1532582"/>
                <a:gd name="connsiteY2" fmla="*/ 100102 h 826103"/>
                <a:gd name="connsiteX0" fmla="*/ 0 w 1490286"/>
                <a:gd name="connsiteY0" fmla="*/ 876124 h 876124"/>
                <a:gd name="connsiteX1" fmla="*/ 645959 w 1490286"/>
                <a:gd name="connsiteY1" fmla="*/ 62613 h 876124"/>
                <a:gd name="connsiteX2" fmla="*/ 1490286 w 1490286"/>
                <a:gd name="connsiteY2" fmla="*/ 124704 h 876124"/>
                <a:gd name="connsiteX0" fmla="*/ 0 w 1490286"/>
                <a:gd name="connsiteY0" fmla="*/ 876124 h 876124"/>
                <a:gd name="connsiteX1" fmla="*/ 645959 w 1490286"/>
                <a:gd name="connsiteY1" fmla="*/ 62613 h 876124"/>
                <a:gd name="connsiteX2" fmla="*/ 1490286 w 1490286"/>
                <a:gd name="connsiteY2" fmla="*/ 124704 h 876124"/>
                <a:gd name="connsiteX0" fmla="*/ -1 w 1513896"/>
                <a:gd name="connsiteY0" fmla="*/ 837698 h 837698"/>
                <a:gd name="connsiteX1" fmla="*/ 669569 w 1513896"/>
                <a:gd name="connsiteY1" fmla="*/ 59972 h 837698"/>
                <a:gd name="connsiteX2" fmla="*/ 1513896 w 1513896"/>
                <a:gd name="connsiteY2" fmla="*/ 122063 h 837698"/>
                <a:gd name="connsiteX0" fmla="*/ 1 w 1503716"/>
                <a:gd name="connsiteY0" fmla="*/ 860501 h 860501"/>
                <a:gd name="connsiteX1" fmla="*/ 659389 w 1503716"/>
                <a:gd name="connsiteY1" fmla="*/ 61539 h 860501"/>
                <a:gd name="connsiteX2" fmla="*/ 1503716 w 1503716"/>
                <a:gd name="connsiteY2" fmla="*/ 123630 h 860501"/>
                <a:gd name="connsiteX0" fmla="*/ 0 w 1503715"/>
                <a:gd name="connsiteY0" fmla="*/ 1188501 h 1188501"/>
                <a:gd name="connsiteX1" fmla="*/ 765756 w 1503715"/>
                <a:gd name="connsiteY1" fmla="*/ 21033 h 1188501"/>
                <a:gd name="connsiteX2" fmla="*/ 1503715 w 1503715"/>
                <a:gd name="connsiteY2" fmla="*/ 451630 h 1188501"/>
                <a:gd name="connsiteX0" fmla="*/ 0 w 1503715"/>
                <a:gd name="connsiteY0" fmla="*/ 1208144 h 1208144"/>
                <a:gd name="connsiteX1" fmla="*/ 765756 w 1503715"/>
                <a:gd name="connsiteY1" fmla="*/ 40676 h 1208144"/>
                <a:gd name="connsiteX2" fmla="*/ 1503715 w 1503715"/>
                <a:gd name="connsiteY2" fmla="*/ 471273 h 1208144"/>
                <a:gd name="connsiteX0" fmla="*/ 0 w 1503715"/>
                <a:gd name="connsiteY0" fmla="*/ 1398182 h 1398182"/>
                <a:gd name="connsiteX1" fmla="*/ 697019 w 1503715"/>
                <a:gd name="connsiteY1" fmla="*/ 24185 h 1398182"/>
                <a:gd name="connsiteX2" fmla="*/ 1503715 w 1503715"/>
                <a:gd name="connsiteY2" fmla="*/ 661311 h 1398182"/>
                <a:gd name="connsiteX0" fmla="*/ 0 w 1503715"/>
                <a:gd name="connsiteY0" fmla="*/ 1398186 h 1398186"/>
                <a:gd name="connsiteX1" fmla="*/ 697019 w 1503715"/>
                <a:gd name="connsiteY1" fmla="*/ 24189 h 1398186"/>
                <a:gd name="connsiteX2" fmla="*/ 1503715 w 1503715"/>
                <a:gd name="connsiteY2" fmla="*/ 661315 h 13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3715" h="1398186">
                  <a:moveTo>
                    <a:pt x="0" y="1398186"/>
                  </a:moveTo>
                  <a:cubicBezTo>
                    <a:pt x="99100" y="769957"/>
                    <a:pt x="446400" y="147001"/>
                    <a:pt x="697019" y="24189"/>
                  </a:cubicBezTo>
                  <a:cubicBezTo>
                    <a:pt x="947638" y="-98623"/>
                    <a:pt x="1216857" y="266528"/>
                    <a:pt x="1503715" y="661315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460088" y="2861587"/>
              <a:ext cx="2695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</a:t>
              </a:r>
            </a:p>
          </p:txBody>
        </p:sp>
      </p:grpSp>
      <p:sp>
        <p:nvSpPr>
          <p:cNvPr id="148" name="TextBox 147"/>
          <p:cNvSpPr txBox="1"/>
          <p:nvPr/>
        </p:nvSpPr>
        <p:spPr>
          <a:xfrm>
            <a:off x="3377049" y="391125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chemeClr val="bg1"/>
                </a:solidFill>
              </a:rPr>
              <a:t>5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2916258" y="2900908"/>
            <a:ext cx="1236601" cy="1394164"/>
            <a:chOff x="3187186" y="2900908"/>
            <a:chExt cx="1236601" cy="1394164"/>
          </a:xfrm>
        </p:grpSpPr>
        <p:sp>
          <p:nvSpPr>
            <p:cNvPr id="91" name="Freeform 90"/>
            <p:cNvSpPr/>
            <p:nvPr/>
          </p:nvSpPr>
          <p:spPr bwMode="auto">
            <a:xfrm rot="3148824" flipH="1">
              <a:off x="3108405" y="2979689"/>
              <a:ext cx="1394164" cy="1236601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505667"/>
                <a:gd name="connsiteY0" fmla="*/ 1285080 h 1285080"/>
                <a:gd name="connsiteX1" fmla="*/ 433137 w 1505667"/>
                <a:gd name="connsiteY1" fmla="*/ 432556 h 1285080"/>
                <a:gd name="connsiteX2" fmla="*/ 1505667 w 1505667"/>
                <a:gd name="connsiteY2" fmla="*/ 0 h 1285080"/>
                <a:gd name="connsiteX0" fmla="*/ 0 w 1505667"/>
                <a:gd name="connsiteY0" fmla="*/ 1285080 h 1285080"/>
                <a:gd name="connsiteX1" fmla="*/ 433137 w 1505667"/>
                <a:gd name="connsiteY1" fmla="*/ 432556 h 1285080"/>
                <a:gd name="connsiteX2" fmla="*/ 1505667 w 1505667"/>
                <a:gd name="connsiteY2" fmla="*/ 0 h 1285080"/>
                <a:gd name="connsiteX0" fmla="*/ 0 w 1505667"/>
                <a:gd name="connsiteY0" fmla="*/ 1285080 h 1285080"/>
                <a:gd name="connsiteX1" fmla="*/ 463873 w 1505667"/>
                <a:gd name="connsiteY1" fmla="*/ 328160 h 1285080"/>
                <a:gd name="connsiteX2" fmla="*/ 1505667 w 1505667"/>
                <a:gd name="connsiteY2" fmla="*/ 0 h 128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5667" h="1285080">
                  <a:moveTo>
                    <a:pt x="0" y="1285080"/>
                  </a:moveTo>
                  <a:cubicBezTo>
                    <a:pt x="6302" y="838192"/>
                    <a:pt x="212929" y="543583"/>
                    <a:pt x="463873" y="328160"/>
                  </a:cubicBezTo>
                  <a:cubicBezTo>
                    <a:pt x="714817" y="112737"/>
                    <a:pt x="1058778" y="28861"/>
                    <a:pt x="1505667" y="0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4147216" y="351711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 smtClean="0">
                  <a:solidFill>
                    <a:schemeClr val="bg1"/>
                  </a:solidFill>
                </a:rPr>
                <a:t>5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723901" y="3361726"/>
            <a:ext cx="1491348" cy="1164719"/>
            <a:chOff x="1994829" y="3361726"/>
            <a:chExt cx="1491348" cy="1164719"/>
          </a:xfrm>
        </p:grpSpPr>
        <p:grpSp>
          <p:nvGrpSpPr>
            <p:cNvPr id="152" name="Group 151"/>
            <p:cNvGrpSpPr/>
            <p:nvPr/>
          </p:nvGrpSpPr>
          <p:grpSpPr>
            <a:xfrm>
              <a:off x="1994829" y="3671779"/>
              <a:ext cx="562974" cy="854666"/>
              <a:chOff x="1994829" y="3671779"/>
              <a:chExt cx="562974" cy="854666"/>
            </a:xfrm>
          </p:grpSpPr>
          <p:sp>
            <p:nvSpPr>
              <p:cNvPr id="81" name="Freeform 80"/>
              <p:cNvSpPr/>
              <p:nvPr/>
            </p:nvSpPr>
            <p:spPr bwMode="auto">
              <a:xfrm rot="3318813" flipV="1">
                <a:off x="1924477" y="3893118"/>
                <a:ext cx="854666" cy="411987"/>
              </a:xfrm>
              <a:custGeom>
                <a:avLst/>
                <a:gdLst>
                  <a:gd name="connsiteX0" fmla="*/ 0 w 1292536"/>
                  <a:gd name="connsiteY0" fmla="*/ 1911303 h 1911303"/>
                  <a:gd name="connsiteX1" fmla="*/ 137504 w 1292536"/>
                  <a:gd name="connsiteY1" fmla="*/ 721895 h 1911303"/>
                  <a:gd name="connsiteX2" fmla="*/ 749396 w 1292536"/>
                  <a:gd name="connsiteY2" fmla="*/ 137504 h 1911303"/>
                  <a:gd name="connsiteX3" fmla="*/ 1292536 w 1292536"/>
                  <a:gd name="connsiteY3" fmla="*/ 0 h 1911303"/>
                  <a:gd name="connsiteX0" fmla="*/ 11065 w 1303601"/>
                  <a:gd name="connsiteY0" fmla="*/ 1911303 h 1911303"/>
                  <a:gd name="connsiteX1" fmla="*/ 148569 w 1303601"/>
                  <a:gd name="connsiteY1" fmla="*/ 721895 h 1911303"/>
                  <a:gd name="connsiteX2" fmla="*/ 1303601 w 1303601"/>
                  <a:gd name="connsiteY2" fmla="*/ 0 h 1911303"/>
                  <a:gd name="connsiteX0" fmla="*/ 0 w 1292536"/>
                  <a:gd name="connsiteY0" fmla="*/ 1911303 h 1911303"/>
                  <a:gd name="connsiteX1" fmla="*/ 281883 w 1292536"/>
                  <a:gd name="connsiteY1" fmla="*/ 563765 h 1911303"/>
                  <a:gd name="connsiteX2" fmla="*/ 1292536 w 1292536"/>
                  <a:gd name="connsiteY2" fmla="*/ 0 h 1911303"/>
                  <a:gd name="connsiteX0" fmla="*/ 1984 w 1294520"/>
                  <a:gd name="connsiteY0" fmla="*/ 1911303 h 1911303"/>
                  <a:gd name="connsiteX1" fmla="*/ 283867 w 1294520"/>
                  <a:gd name="connsiteY1" fmla="*/ 563765 h 1911303"/>
                  <a:gd name="connsiteX2" fmla="*/ 1294520 w 1294520"/>
                  <a:gd name="connsiteY2" fmla="*/ 0 h 1911303"/>
                  <a:gd name="connsiteX0" fmla="*/ 1984 w 1294520"/>
                  <a:gd name="connsiteY0" fmla="*/ 1911303 h 1911303"/>
                  <a:gd name="connsiteX1" fmla="*/ 283867 w 1294520"/>
                  <a:gd name="connsiteY1" fmla="*/ 563765 h 1911303"/>
                  <a:gd name="connsiteX2" fmla="*/ 1294520 w 1294520"/>
                  <a:gd name="connsiteY2" fmla="*/ 0 h 1911303"/>
                  <a:gd name="connsiteX0" fmla="*/ 0 w 1595044"/>
                  <a:gd name="connsiteY0" fmla="*/ 1429581 h 1429581"/>
                  <a:gd name="connsiteX1" fmla="*/ 281883 w 1595044"/>
                  <a:gd name="connsiteY1" fmla="*/ 82043 h 1429581"/>
                  <a:gd name="connsiteX2" fmla="*/ 1595044 w 1595044"/>
                  <a:gd name="connsiteY2" fmla="*/ 102669 h 1429581"/>
                  <a:gd name="connsiteX0" fmla="*/ 0 w 1595044"/>
                  <a:gd name="connsiteY0" fmla="*/ 1484565 h 1484565"/>
                  <a:gd name="connsiteX1" fmla="*/ 281883 w 1595044"/>
                  <a:gd name="connsiteY1" fmla="*/ 137027 h 1484565"/>
                  <a:gd name="connsiteX2" fmla="*/ 1595044 w 1595044"/>
                  <a:gd name="connsiteY2" fmla="*/ 157653 h 1484565"/>
                  <a:gd name="connsiteX0" fmla="*/ 0 w 1595044"/>
                  <a:gd name="connsiteY0" fmla="*/ 1380248 h 1380248"/>
                  <a:gd name="connsiteX1" fmla="*/ 391886 w 1595044"/>
                  <a:gd name="connsiteY1" fmla="*/ 362719 h 1380248"/>
                  <a:gd name="connsiteX2" fmla="*/ 1595044 w 1595044"/>
                  <a:gd name="connsiteY2" fmla="*/ 53336 h 1380248"/>
                  <a:gd name="connsiteX0" fmla="*/ 0 w 1595044"/>
                  <a:gd name="connsiteY0" fmla="*/ 1326912 h 1326912"/>
                  <a:gd name="connsiteX1" fmla="*/ 391886 w 1595044"/>
                  <a:gd name="connsiteY1" fmla="*/ 309383 h 1326912"/>
                  <a:gd name="connsiteX2" fmla="*/ 1595044 w 1595044"/>
                  <a:gd name="connsiteY2" fmla="*/ 0 h 1326912"/>
                  <a:gd name="connsiteX0" fmla="*/ 0 w 1595044"/>
                  <a:gd name="connsiteY0" fmla="*/ 1326912 h 1326912"/>
                  <a:gd name="connsiteX1" fmla="*/ 433137 w 1595044"/>
                  <a:gd name="connsiteY1" fmla="*/ 474388 h 1326912"/>
                  <a:gd name="connsiteX2" fmla="*/ 1595044 w 1595044"/>
                  <a:gd name="connsiteY2" fmla="*/ 0 h 1326912"/>
                  <a:gd name="connsiteX0" fmla="*/ 0 w 1595044"/>
                  <a:gd name="connsiteY0" fmla="*/ 1326912 h 1326912"/>
                  <a:gd name="connsiteX1" fmla="*/ 433137 w 1595044"/>
                  <a:gd name="connsiteY1" fmla="*/ 474388 h 1326912"/>
                  <a:gd name="connsiteX2" fmla="*/ 1595044 w 1595044"/>
                  <a:gd name="connsiteY2" fmla="*/ 0 h 1326912"/>
                  <a:gd name="connsiteX0" fmla="*/ 0 w 1533168"/>
                  <a:gd name="connsiteY0" fmla="*/ 1313162 h 1313162"/>
                  <a:gd name="connsiteX1" fmla="*/ 433137 w 1533168"/>
                  <a:gd name="connsiteY1" fmla="*/ 460638 h 1313162"/>
                  <a:gd name="connsiteX2" fmla="*/ 1533168 w 1533168"/>
                  <a:gd name="connsiteY2" fmla="*/ 0 h 1313162"/>
                  <a:gd name="connsiteX0" fmla="*/ 0 w 1533168"/>
                  <a:gd name="connsiteY0" fmla="*/ 1313162 h 1313162"/>
                  <a:gd name="connsiteX1" fmla="*/ 433137 w 1533168"/>
                  <a:gd name="connsiteY1" fmla="*/ 460638 h 1313162"/>
                  <a:gd name="connsiteX2" fmla="*/ 1533168 w 1533168"/>
                  <a:gd name="connsiteY2" fmla="*/ 0 h 1313162"/>
                  <a:gd name="connsiteX0" fmla="*/ 0 w 1533168"/>
                  <a:gd name="connsiteY0" fmla="*/ 1313162 h 1313162"/>
                  <a:gd name="connsiteX1" fmla="*/ 433137 w 1533168"/>
                  <a:gd name="connsiteY1" fmla="*/ 460638 h 1313162"/>
                  <a:gd name="connsiteX2" fmla="*/ 1533168 w 1533168"/>
                  <a:gd name="connsiteY2" fmla="*/ 0 h 1313162"/>
                  <a:gd name="connsiteX0" fmla="*/ 0 w 1505667"/>
                  <a:gd name="connsiteY0" fmla="*/ 1292537 h 1292537"/>
                  <a:gd name="connsiteX1" fmla="*/ 433137 w 1505667"/>
                  <a:gd name="connsiteY1" fmla="*/ 440013 h 1292537"/>
                  <a:gd name="connsiteX2" fmla="*/ 1505667 w 1505667"/>
                  <a:gd name="connsiteY2" fmla="*/ 0 h 1292537"/>
                  <a:gd name="connsiteX0" fmla="*/ 0 w 1046362"/>
                  <a:gd name="connsiteY0" fmla="*/ 1490854 h 1490854"/>
                  <a:gd name="connsiteX1" fmla="*/ 433137 w 1046362"/>
                  <a:gd name="connsiteY1" fmla="*/ 638330 h 1490854"/>
                  <a:gd name="connsiteX2" fmla="*/ 1046362 w 1046362"/>
                  <a:gd name="connsiteY2" fmla="*/ 0 h 1490854"/>
                  <a:gd name="connsiteX0" fmla="*/ 0 w 1046362"/>
                  <a:gd name="connsiteY0" fmla="*/ 1490854 h 1490854"/>
                  <a:gd name="connsiteX1" fmla="*/ 257263 w 1046362"/>
                  <a:gd name="connsiteY1" fmla="*/ 494427 h 1490854"/>
                  <a:gd name="connsiteX2" fmla="*/ 1046362 w 1046362"/>
                  <a:gd name="connsiteY2" fmla="*/ 0 h 1490854"/>
                  <a:gd name="connsiteX0" fmla="*/ 0 w 1513248"/>
                  <a:gd name="connsiteY0" fmla="*/ 1048278 h 1048278"/>
                  <a:gd name="connsiteX1" fmla="*/ 257263 w 1513248"/>
                  <a:gd name="connsiteY1" fmla="*/ 51851 h 1048278"/>
                  <a:gd name="connsiteX2" fmla="*/ 1513248 w 1513248"/>
                  <a:gd name="connsiteY2" fmla="*/ 77986 h 1048278"/>
                  <a:gd name="connsiteX0" fmla="*/ 0 w 1513248"/>
                  <a:gd name="connsiteY0" fmla="*/ 1356322 h 1356322"/>
                  <a:gd name="connsiteX1" fmla="*/ 257263 w 1513248"/>
                  <a:gd name="connsiteY1" fmla="*/ 359895 h 1356322"/>
                  <a:gd name="connsiteX2" fmla="*/ 1513248 w 1513248"/>
                  <a:gd name="connsiteY2" fmla="*/ 386030 h 1356322"/>
                  <a:gd name="connsiteX0" fmla="*/ 0 w 1513248"/>
                  <a:gd name="connsiteY0" fmla="*/ 1487131 h 1487131"/>
                  <a:gd name="connsiteX1" fmla="*/ 542948 w 1513248"/>
                  <a:gd name="connsiteY1" fmla="*/ 177570 h 1487131"/>
                  <a:gd name="connsiteX2" fmla="*/ 1513248 w 1513248"/>
                  <a:gd name="connsiteY2" fmla="*/ 516839 h 1487131"/>
                  <a:gd name="connsiteX0" fmla="*/ 0 w 1481271"/>
                  <a:gd name="connsiteY0" fmla="*/ 1541224 h 1541224"/>
                  <a:gd name="connsiteX1" fmla="*/ 542948 w 1481271"/>
                  <a:gd name="connsiteY1" fmla="*/ 231663 h 1541224"/>
                  <a:gd name="connsiteX2" fmla="*/ 1481271 w 1481271"/>
                  <a:gd name="connsiteY2" fmla="*/ 475310 h 1541224"/>
                  <a:gd name="connsiteX0" fmla="*/ 0 w 1481271"/>
                  <a:gd name="connsiteY0" fmla="*/ 1437657 h 1437657"/>
                  <a:gd name="connsiteX1" fmla="*/ 542948 w 1481271"/>
                  <a:gd name="connsiteY1" fmla="*/ 128096 h 1437657"/>
                  <a:gd name="connsiteX2" fmla="*/ 1481271 w 1481271"/>
                  <a:gd name="connsiteY2" fmla="*/ 371743 h 1437657"/>
                  <a:gd name="connsiteX0" fmla="*/ 0 w 1513553"/>
                  <a:gd name="connsiteY0" fmla="*/ 1431752 h 1431752"/>
                  <a:gd name="connsiteX1" fmla="*/ 542948 w 1513553"/>
                  <a:gd name="connsiteY1" fmla="*/ 122191 h 1431752"/>
                  <a:gd name="connsiteX2" fmla="*/ 1513553 w 1513553"/>
                  <a:gd name="connsiteY2" fmla="*/ 378988 h 1431752"/>
                  <a:gd name="connsiteX0" fmla="*/ 0 w 1513553"/>
                  <a:gd name="connsiteY0" fmla="*/ 1328100 h 1328100"/>
                  <a:gd name="connsiteX1" fmla="*/ 679770 w 1513553"/>
                  <a:gd name="connsiteY1" fmla="*/ 222236 h 1328100"/>
                  <a:gd name="connsiteX2" fmla="*/ 1513553 w 1513553"/>
                  <a:gd name="connsiteY2" fmla="*/ 275336 h 1328100"/>
                  <a:gd name="connsiteX0" fmla="*/ 0 w 1513553"/>
                  <a:gd name="connsiteY0" fmla="*/ 1211183 h 1211183"/>
                  <a:gd name="connsiteX1" fmla="*/ 679770 w 1513553"/>
                  <a:gd name="connsiteY1" fmla="*/ 105319 h 1211183"/>
                  <a:gd name="connsiteX2" fmla="*/ 1513553 w 1513553"/>
                  <a:gd name="connsiteY2" fmla="*/ 158419 h 1211183"/>
                  <a:gd name="connsiteX0" fmla="*/ 0 w 1513553"/>
                  <a:gd name="connsiteY0" fmla="*/ 1211183 h 1211183"/>
                  <a:gd name="connsiteX1" fmla="*/ 679770 w 1513553"/>
                  <a:gd name="connsiteY1" fmla="*/ 105319 h 1211183"/>
                  <a:gd name="connsiteX2" fmla="*/ 1513553 w 1513553"/>
                  <a:gd name="connsiteY2" fmla="*/ 158419 h 1211183"/>
                  <a:gd name="connsiteX0" fmla="*/ 0 w 1513553"/>
                  <a:gd name="connsiteY0" fmla="*/ 1165617 h 1165617"/>
                  <a:gd name="connsiteX1" fmla="*/ 560493 w 1513553"/>
                  <a:gd name="connsiteY1" fmla="*/ 145549 h 1165617"/>
                  <a:gd name="connsiteX2" fmla="*/ 1513553 w 1513553"/>
                  <a:gd name="connsiteY2" fmla="*/ 112853 h 1165617"/>
                  <a:gd name="connsiteX0" fmla="*/ 0 w 1144130"/>
                  <a:gd name="connsiteY0" fmla="*/ 1146375 h 1146375"/>
                  <a:gd name="connsiteX1" fmla="*/ 560493 w 1144130"/>
                  <a:gd name="connsiteY1" fmla="*/ 126307 h 1146375"/>
                  <a:gd name="connsiteX2" fmla="*/ 1144131 w 1144130"/>
                  <a:gd name="connsiteY2" fmla="*/ 126267 h 1146375"/>
                  <a:gd name="connsiteX0" fmla="*/ 0 w 1144132"/>
                  <a:gd name="connsiteY0" fmla="*/ 1080349 h 1080349"/>
                  <a:gd name="connsiteX1" fmla="*/ 473790 w 1144132"/>
                  <a:gd name="connsiteY1" fmla="*/ 278032 h 1080349"/>
                  <a:gd name="connsiteX2" fmla="*/ 1144131 w 1144132"/>
                  <a:gd name="connsiteY2" fmla="*/ 60241 h 1080349"/>
                  <a:gd name="connsiteX0" fmla="*/ 0 w 1144130"/>
                  <a:gd name="connsiteY0" fmla="*/ 1024993 h 1024993"/>
                  <a:gd name="connsiteX1" fmla="*/ 473790 w 1144130"/>
                  <a:gd name="connsiteY1" fmla="*/ 222676 h 1024993"/>
                  <a:gd name="connsiteX2" fmla="*/ 1144131 w 1144130"/>
                  <a:gd name="connsiteY2" fmla="*/ 4885 h 1024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4130" h="1024993">
                    <a:moveTo>
                      <a:pt x="0" y="1024993"/>
                    </a:moveTo>
                    <a:cubicBezTo>
                      <a:pt x="55742" y="640421"/>
                      <a:pt x="283102" y="392694"/>
                      <a:pt x="473790" y="222676"/>
                    </a:cubicBezTo>
                    <a:cubicBezTo>
                      <a:pt x="664479" y="52658"/>
                      <a:pt x="867400" y="-20420"/>
                      <a:pt x="1144131" y="4885"/>
                    </a:cubicBezTo>
                  </a:path>
                </a:pathLst>
              </a:cu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oval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1994829" y="3949658"/>
                <a:ext cx="26957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2</a:t>
                </a:r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>
              <a:off x="3109360" y="3361726"/>
              <a:ext cx="376817" cy="521196"/>
              <a:chOff x="3109360" y="3361726"/>
              <a:chExt cx="376817" cy="521196"/>
            </a:xfrm>
          </p:grpSpPr>
          <p:sp>
            <p:nvSpPr>
              <p:cNvPr id="87" name="Freeform 86"/>
              <p:cNvSpPr/>
              <p:nvPr/>
            </p:nvSpPr>
            <p:spPr bwMode="auto">
              <a:xfrm rot="20825394">
                <a:off x="3109360" y="3361726"/>
                <a:ext cx="376817" cy="521196"/>
              </a:xfrm>
              <a:custGeom>
                <a:avLst/>
                <a:gdLst>
                  <a:gd name="connsiteX0" fmla="*/ 0 w 1292536"/>
                  <a:gd name="connsiteY0" fmla="*/ 1911303 h 1911303"/>
                  <a:gd name="connsiteX1" fmla="*/ 137504 w 1292536"/>
                  <a:gd name="connsiteY1" fmla="*/ 721895 h 1911303"/>
                  <a:gd name="connsiteX2" fmla="*/ 749396 w 1292536"/>
                  <a:gd name="connsiteY2" fmla="*/ 137504 h 1911303"/>
                  <a:gd name="connsiteX3" fmla="*/ 1292536 w 1292536"/>
                  <a:gd name="connsiteY3" fmla="*/ 0 h 1911303"/>
                  <a:gd name="connsiteX0" fmla="*/ 11065 w 1303601"/>
                  <a:gd name="connsiteY0" fmla="*/ 1911303 h 1911303"/>
                  <a:gd name="connsiteX1" fmla="*/ 148569 w 1303601"/>
                  <a:gd name="connsiteY1" fmla="*/ 721895 h 1911303"/>
                  <a:gd name="connsiteX2" fmla="*/ 1303601 w 1303601"/>
                  <a:gd name="connsiteY2" fmla="*/ 0 h 1911303"/>
                  <a:gd name="connsiteX0" fmla="*/ 0 w 1292536"/>
                  <a:gd name="connsiteY0" fmla="*/ 1911303 h 1911303"/>
                  <a:gd name="connsiteX1" fmla="*/ 281883 w 1292536"/>
                  <a:gd name="connsiteY1" fmla="*/ 563765 h 1911303"/>
                  <a:gd name="connsiteX2" fmla="*/ 1292536 w 1292536"/>
                  <a:gd name="connsiteY2" fmla="*/ 0 h 1911303"/>
                  <a:gd name="connsiteX0" fmla="*/ 1984 w 1294520"/>
                  <a:gd name="connsiteY0" fmla="*/ 1911303 h 1911303"/>
                  <a:gd name="connsiteX1" fmla="*/ 283867 w 1294520"/>
                  <a:gd name="connsiteY1" fmla="*/ 563765 h 1911303"/>
                  <a:gd name="connsiteX2" fmla="*/ 1294520 w 1294520"/>
                  <a:gd name="connsiteY2" fmla="*/ 0 h 1911303"/>
                  <a:gd name="connsiteX0" fmla="*/ 1984 w 1294520"/>
                  <a:gd name="connsiteY0" fmla="*/ 1911303 h 1911303"/>
                  <a:gd name="connsiteX1" fmla="*/ 283867 w 1294520"/>
                  <a:gd name="connsiteY1" fmla="*/ 563765 h 1911303"/>
                  <a:gd name="connsiteX2" fmla="*/ 1294520 w 1294520"/>
                  <a:gd name="connsiteY2" fmla="*/ 0 h 1911303"/>
                  <a:gd name="connsiteX0" fmla="*/ 0 w 1595044"/>
                  <a:gd name="connsiteY0" fmla="*/ 1429581 h 1429581"/>
                  <a:gd name="connsiteX1" fmla="*/ 281883 w 1595044"/>
                  <a:gd name="connsiteY1" fmla="*/ 82043 h 1429581"/>
                  <a:gd name="connsiteX2" fmla="*/ 1595044 w 1595044"/>
                  <a:gd name="connsiteY2" fmla="*/ 102669 h 1429581"/>
                  <a:gd name="connsiteX0" fmla="*/ 0 w 1595044"/>
                  <a:gd name="connsiteY0" fmla="*/ 1484565 h 1484565"/>
                  <a:gd name="connsiteX1" fmla="*/ 281883 w 1595044"/>
                  <a:gd name="connsiteY1" fmla="*/ 137027 h 1484565"/>
                  <a:gd name="connsiteX2" fmla="*/ 1595044 w 1595044"/>
                  <a:gd name="connsiteY2" fmla="*/ 157653 h 1484565"/>
                  <a:gd name="connsiteX0" fmla="*/ 0 w 1595044"/>
                  <a:gd name="connsiteY0" fmla="*/ 1380248 h 1380248"/>
                  <a:gd name="connsiteX1" fmla="*/ 391886 w 1595044"/>
                  <a:gd name="connsiteY1" fmla="*/ 362719 h 1380248"/>
                  <a:gd name="connsiteX2" fmla="*/ 1595044 w 1595044"/>
                  <a:gd name="connsiteY2" fmla="*/ 53336 h 1380248"/>
                  <a:gd name="connsiteX0" fmla="*/ 0 w 1595044"/>
                  <a:gd name="connsiteY0" fmla="*/ 1326912 h 1326912"/>
                  <a:gd name="connsiteX1" fmla="*/ 391886 w 1595044"/>
                  <a:gd name="connsiteY1" fmla="*/ 309383 h 1326912"/>
                  <a:gd name="connsiteX2" fmla="*/ 1595044 w 1595044"/>
                  <a:gd name="connsiteY2" fmla="*/ 0 h 1326912"/>
                  <a:gd name="connsiteX0" fmla="*/ 0 w 1595044"/>
                  <a:gd name="connsiteY0" fmla="*/ 1326912 h 1326912"/>
                  <a:gd name="connsiteX1" fmla="*/ 433137 w 1595044"/>
                  <a:gd name="connsiteY1" fmla="*/ 474388 h 1326912"/>
                  <a:gd name="connsiteX2" fmla="*/ 1595044 w 1595044"/>
                  <a:gd name="connsiteY2" fmla="*/ 0 h 1326912"/>
                  <a:gd name="connsiteX0" fmla="*/ 0 w 1595044"/>
                  <a:gd name="connsiteY0" fmla="*/ 1326912 h 1326912"/>
                  <a:gd name="connsiteX1" fmla="*/ 433137 w 1595044"/>
                  <a:gd name="connsiteY1" fmla="*/ 474388 h 1326912"/>
                  <a:gd name="connsiteX2" fmla="*/ 1595044 w 1595044"/>
                  <a:gd name="connsiteY2" fmla="*/ 0 h 1326912"/>
                  <a:gd name="connsiteX0" fmla="*/ 0 w 1533168"/>
                  <a:gd name="connsiteY0" fmla="*/ 1313162 h 1313162"/>
                  <a:gd name="connsiteX1" fmla="*/ 433137 w 1533168"/>
                  <a:gd name="connsiteY1" fmla="*/ 460638 h 1313162"/>
                  <a:gd name="connsiteX2" fmla="*/ 1533168 w 1533168"/>
                  <a:gd name="connsiteY2" fmla="*/ 0 h 1313162"/>
                  <a:gd name="connsiteX0" fmla="*/ 0 w 1533168"/>
                  <a:gd name="connsiteY0" fmla="*/ 1313162 h 1313162"/>
                  <a:gd name="connsiteX1" fmla="*/ 433137 w 1533168"/>
                  <a:gd name="connsiteY1" fmla="*/ 460638 h 1313162"/>
                  <a:gd name="connsiteX2" fmla="*/ 1533168 w 1533168"/>
                  <a:gd name="connsiteY2" fmla="*/ 0 h 1313162"/>
                  <a:gd name="connsiteX0" fmla="*/ 0 w 1533168"/>
                  <a:gd name="connsiteY0" fmla="*/ 1313162 h 1313162"/>
                  <a:gd name="connsiteX1" fmla="*/ 433137 w 1533168"/>
                  <a:gd name="connsiteY1" fmla="*/ 460638 h 1313162"/>
                  <a:gd name="connsiteX2" fmla="*/ 1533168 w 1533168"/>
                  <a:gd name="connsiteY2" fmla="*/ 0 h 1313162"/>
                  <a:gd name="connsiteX0" fmla="*/ 0 w 1505667"/>
                  <a:gd name="connsiteY0" fmla="*/ 1292537 h 1292537"/>
                  <a:gd name="connsiteX1" fmla="*/ 433137 w 1505667"/>
                  <a:gd name="connsiteY1" fmla="*/ 440013 h 1292537"/>
                  <a:gd name="connsiteX2" fmla="*/ 1505667 w 1505667"/>
                  <a:gd name="connsiteY2" fmla="*/ 0 h 1292537"/>
                  <a:gd name="connsiteX0" fmla="*/ 0 w 1046362"/>
                  <a:gd name="connsiteY0" fmla="*/ 1490854 h 1490854"/>
                  <a:gd name="connsiteX1" fmla="*/ 433137 w 1046362"/>
                  <a:gd name="connsiteY1" fmla="*/ 638330 h 1490854"/>
                  <a:gd name="connsiteX2" fmla="*/ 1046362 w 1046362"/>
                  <a:gd name="connsiteY2" fmla="*/ 0 h 1490854"/>
                  <a:gd name="connsiteX0" fmla="*/ 0 w 1046362"/>
                  <a:gd name="connsiteY0" fmla="*/ 1490854 h 1490854"/>
                  <a:gd name="connsiteX1" fmla="*/ 257263 w 1046362"/>
                  <a:gd name="connsiteY1" fmla="*/ 494427 h 1490854"/>
                  <a:gd name="connsiteX2" fmla="*/ 1046362 w 1046362"/>
                  <a:gd name="connsiteY2" fmla="*/ 0 h 1490854"/>
                  <a:gd name="connsiteX0" fmla="*/ 0 w 1513248"/>
                  <a:gd name="connsiteY0" fmla="*/ 1048278 h 1048278"/>
                  <a:gd name="connsiteX1" fmla="*/ 257263 w 1513248"/>
                  <a:gd name="connsiteY1" fmla="*/ 51851 h 1048278"/>
                  <a:gd name="connsiteX2" fmla="*/ 1513248 w 1513248"/>
                  <a:gd name="connsiteY2" fmla="*/ 77986 h 1048278"/>
                  <a:gd name="connsiteX0" fmla="*/ 0 w 1513248"/>
                  <a:gd name="connsiteY0" fmla="*/ 1356322 h 1356322"/>
                  <a:gd name="connsiteX1" fmla="*/ 257263 w 1513248"/>
                  <a:gd name="connsiteY1" fmla="*/ 359895 h 1356322"/>
                  <a:gd name="connsiteX2" fmla="*/ 1513248 w 1513248"/>
                  <a:gd name="connsiteY2" fmla="*/ 386030 h 1356322"/>
                  <a:gd name="connsiteX0" fmla="*/ 0 w 1513248"/>
                  <a:gd name="connsiteY0" fmla="*/ 1487131 h 1487131"/>
                  <a:gd name="connsiteX1" fmla="*/ 542948 w 1513248"/>
                  <a:gd name="connsiteY1" fmla="*/ 177570 h 1487131"/>
                  <a:gd name="connsiteX2" fmla="*/ 1513248 w 1513248"/>
                  <a:gd name="connsiteY2" fmla="*/ 516839 h 1487131"/>
                  <a:gd name="connsiteX0" fmla="*/ 0 w 1481271"/>
                  <a:gd name="connsiteY0" fmla="*/ 1541224 h 1541224"/>
                  <a:gd name="connsiteX1" fmla="*/ 542948 w 1481271"/>
                  <a:gd name="connsiteY1" fmla="*/ 231663 h 1541224"/>
                  <a:gd name="connsiteX2" fmla="*/ 1481271 w 1481271"/>
                  <a:gd name="connsiteY2" fmla="*/ 475310 h 1541224"/>
                  <a:gd name="connsiteX0" fmla="*/ 0 w 1481271"/>
                  <a:gd name="connsiteY0" fmla="*/ 1437657 h 1437657"/>
                  <a:gd name="connsiteX1" fmla="*/ 542948 w 1481271"/>
                  <a:gd name="connsiteY1" fmla="*/ 128096 h 1437657"/>
                  <a:gd name="connsiteX2" fmla="*/ 1481271 w 1481271"/>
                  <a:gd name="connsiteY2" fmla="*/ 371743 h 1437657"/>
                  <a:gd name="connsiteX0" fmla="*/ 0 w 1513553"/>
                  <a:gd name="connsiteY0" fmla="*/ 1431752 h 1431752"/>
                  <a:gd name="connsiteX1" fmla="*/ 542948 w 1513553"/>
                  <a:gd name="connsiteY1" fmla="*/ 122191 h 1431752"/>
                  <a:gd name="connsiteX2" fmla="*/ 1513553 w 1513553"/>
                  <a:gd name="connsiteY2" fmla="*/ 378988 h 1431752"/>
                  <a:gd name="connsiteX0" fmla="*/ 0 w 1513553"/>
                  <a:gd name="connsiteY0" fmla="*/ 1328100 h 1328100"/>
                  <a:gd name="connsiteX1" fmla="*/ 679770 w 1513553"/>
                  <a:gd name="connsiteY1" fmla="*/ 222236 h 1328100"/>
                  <a:gd name="connsiteX2" fmla="*/ 1513553 w 1513553"/>
                  <a:gd name="connsiteY2" fmla="*/ 275336 h 1328100"/>
                  <a:gd name="connsiteX0" fmla="*/ 0 w 1513553"/>
                  <a:gd name="connsiteY0" fmla="*/ 1211183 h 1211183"/>
                  <a:gd name="connsiteX1" fmla="*/ 679770 w 1513553"/>
                  <a:gd name="connsiteY1" fmla="*/ 105319 h 1211183"/>
                  <a:gd name="connsiteX2" fmla="*/ 1513553 w 1513553"/>
                  <a:gd name="connsiteY2" fmla="*/ 158419 h 1211183"/>
                  <a:gd name="connsiteX0" fmla="*/ 0 w 1513553"/>
                  <a:gd name="connsiteY0" fmla="*/ 1211183 h 1211183"/>
                  <a:gd name="connsiteX1" fmla="*/ 679770 w 1513553"/>
                  <a:gd name="connsiteY1" fmla="*/ 105319 h 1211183"/>
                  <a:gd name="connsiteX2" fmla="*/ 1513553 w 1513553"/>
                  <a:gd name="connsiteY2" fmla="*/ 158419 h 1211183"/>
                  <a:gd name="connsiteX0" fmla="*/ 0 w 1513553"/>
                  <a:gd name="connsiteY0" fmla="*/ 1165617 h 1165617"/>
                  <a:gd name="connsiteX1" fmla="*/ 560493 w 1513553"/>
                  <a:gd name="connsiteY1" fmla="*/ 145549 h 1165617"/>
                  <a:gd name="connsiteX2" fmla="*/ 1513553 w 1513553"/>
                  <a:gd name="connsiteY2" fmla="*/ 112853 h 1165617"/>
                  <a:gd name="connsiteX0" fmla="*/ 0 w 1144130"/>
                  <a:gd name="connsiteY0" fmla="*/ 1146375 h 1146375"/>
                  <a:gd name="connsiteX1" fmla="*/ 560493 w 1144130"/>
                  <a:gd name="connsiteY1" fmla="*/ 126307 h 1146375"/>
                  <a:gd name="connsiteX2" fmla="*/ 1144131 w 1144130"/>
                  <a:gd name="connsiteY2" fmla="*/ 126267 h 1146375"/>
                  <a:gd name="connsiteX0" fmla="*/ 0 w 1144132"/>
                  <a:gd name="connsiteY0" fmla="*/ 1080349 h 1080349"/>
                  <a:gd name="connsiteX1" fmla="*/ 473790 w 1144132"/>
                  <a:gd name="connsiteY1" fmla="*/ 278032 h 1080349"/>
                  <a:gd name="connsiteX2" fmla="*/ 1144131 w 1144132"/>
                  <a:gd name="connsiteY2" fmla="*/ 60241 h 1080349"/>
                  <a:gd name="connsiteX0" fmla="*/ 0 w 1144130"/>
                  <a:gd name="connsiteY0" fmla="*/ 1024993 h 1024993"/>
                  <a:gd name="connsiteX1" fmla="*/ 473790 w 1144130"/>
                  <a:gd name="connsiteY1" fmla="*/ 222676 h 1024993"/>
                  <a:gd name="connsiteX2" fmla="*/ 1144131 w 1144130"/>
                  <a:gd name="connsiteY2" fmla="*/ 4885 h 1024993"/>
                  <a:gd name="connsiteX0" fmla="*/ 0 w 1144130"/>
                  <a:gd name="connsiteY0" fmla="*/ 1022169 h 1022169"/>
                  <a:gd name="connsiteX1" fmla="*/ 277022 w 1144130"/>
                  <a:gd name="connsiteY1" fmla="*/ 359676 h 1022169"/>
                  <a:gd name="connsiteX2" fmla="*/ 1144131 w 1144130"/>
                  <a:gd name="connsiteY2" fmla="*/ 2061 h 1022169"/>
                  <a:gd name="connsiteX0" fmla="*/ 0 w 1144130"/>
                  <a:gd name="connsiteY0" fmla="*/ 1022331 h 1022331"/>
                  <a:gd name="connsiteX1" fmla="*/ 323944 w 1144130"/>
                  <a:gd name="connsiteY1" fmla="*/ 342428 h 1022331"/>
                  <a:gd name="connsiteX2" fmla="*/ 1144131 w 1144130"/>
                  <a:gd name="connsiteY2" fmla="*/ 2223 h 1022331"/>
                  <a:gd name="connsiteX0" fmla="*/ 6176 w 1150306"/>
                  <a:gd name="connsiteY0" fmla="*/ 1022331 h 1022331"/>
                  <a:gd name="connsiteX1" fmla="*/ 330120 w 1150306"/>
                  <a:gd name="connsiteY1" fmla="*/ 342428 h 1022331"/>
                  <a:gd name="connsiteX2" fmla="*/ 1150307 w 1150306"/>
                  <a:gd name="connsiteY2" fmla="*/ 2223 h 1022331"/>
                  <a:gd name="connsiteX0" fmla="*/ 6176 w 1150306"/>
                  <a:gd name="connsiteY0" fmla="*/ 1020108 h 1020108"/>
                  <a:gd name="connsiteX1" fmla="*/ 330120 w 1150306"/>
                  <a:gd name="connsiteY1" fmla="*/ 340205 h 1020108"/>
                  <a:gd name="connsiteX2" fmla="*/ 1150307 w 1150306"/>
                  <a:gd name="connsiteY2" fmla="*/ 0 h 102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06" h="1020108">
                    <a:moveTo>
                      <a:pt x="6176" y="1020108"/>
                    </a:moveTo>
                    <a:cubicBezTo>
                      <a:pt x="-35377" y="795725"/>
                      <a:pt x="139432" y="510223"/>
                      <a:pt x="330120" y="340205"/>
                    </a:cubicBezTo>
                    <a:cubicBezTo>
                      <a:pt x="520809" y="170187"/>
                      <a:pt x="838496" y="72822"/>
                      <a:pt x="1150307" y="0"/>
                    </a:cubicBezTo>
                  </a:path>
                </a:pathLst>
              </a:cu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oval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3149827" y="3510196"/>
                <a:ext cx="26957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2</a:t>
                </a: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1128562" y="2417258"/>
            <a:ext cx="1330474" cy="1586242"/>
            <a:chOff x="1399490" y="2417258"/>
            <a:chExt cx="1330474" cy="1586242"/>
          </a:xfrm>
        </p:grpSpPr>
        <p:sp>
          <p:nvSpPr>
            <p:cNvPr id="58" name="Freeform 57"/>
            <p:cNvSpPr/>
            <p:nvPr/>
          </p:nvSpPr>
          <p:spPr bwMode="auto">
            <a:xfrm>
              <a:off x="1399490" y="2417258"/>
              <a:ext cx="1330474" cy="1586242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505667"/>
                <a:gd name="connsiteY0" fmla="*/ 1285080 h 1285080"/>
                <a:gd name="connsiteX1" fmla="*/ 433137 w 1505667"/>
                <a:gd name="connsiteY1" fmla="*/ 432556 h 1285080"/>
                <a:gd name="connsiteX2" fmla="*/ 1505667 w 1505667"/>
                <a:gd name="connsiteY2" fmla="*/ 0 h 1285080"/>
                <a:gd name="connsiteX0" fmla="*/ 0 w 1505667"/>
                <a:gd name="connsiteY0" fmla="*/ 1285080 h 1285080"/>
                <a:gd name="connsiteX1" fmla="*/ 433137 w 1505667"/>
                <a:gd name="connsiteY1" fmla="*/ 432556 h 1285080"/>
                <a:gd name="connsiteX2" fmla="*/ 1505667 w 1505667"/>
                <a:gd name="connsiteY2" fmla="*/ 0 h 1285080"/>
                <a:gd name="connsiteX0" fmla="*/ 0 w 1505667"/>
                <a:gd name="connsiteY0" fmla="*/ 1285080 h 1285080"/>
                <a:gd name="connsiteX1" fmla="*/ 463873 w 1505667"/>
                <a:gd name="connsiteY1" fmla="*/ 328160 h 1285080"/>
                <a:gd name="connsiteX2" fmla="*/ 1505667 w 1505667"/>
                <a:gd name="connsiteY2" fmla="*/ 0 h 1285080"/>
                <a:gd name="connsiteX0" fmla="*/ 0 w 1298724"/>
                <a:gd name="connsiteY0" fmla="*/ 1588655 h 1588655"/>
                <a:gd name="connsiteX1" fmla="*/ 463873 w 1298724"/>
                <a:gd name="connsiteY1" fmla="*/ 631735 h 1588655"/>
                <a:gd name="connsiteX2" fmla="*/ 1298724 w 1298724"/>
                <a:gd name="connsiteY2" fmla="*/ 0 h 1588655"/>
                <a:gd name="connsiteX0" fmla="*/ 0 w 1298724"/>
                <a:gd name="connsiteY0" fmla="*/ 1588655 h 1588655"/>
                <a:gd name="connsiteX1" fmla="*/ 333932 w 1298724"/>
                <a:gd name="connsiteY1" fmla="*/ 542997 h 1588655"/>
                <a:gd name="connsiteX2" fmla="*/ 1298724 w 1298724"/>
                <a:gd name="connsiteY2" fmla="*/ 0 h 1588655"/>
                <a:gd name="connsiteX0" fmla="*/ 0 w 1298724"/>
                <a:gd name="connsiteY0" fmla="*/ 1588655 h 1588655"/>
                <a:gd name="connsiteX1" fmla="*/ 333932 w 1298724"/>
                <a:gd name="connsiteY1" fmla="*/ 542997 h 1588655"/>
                <a:gd name="connsiteX2" fmla="*/ 1298724 w 1298724"/>
                <a:gd name="connsiteY2" fmla="*/ 0 h 1588655"/>
                <a:gd name="connsiteX0" fmla="*/ 0 w 1298724"/>
                <a:gd name="connsiteY0" fmla="*/ 1588655 h 1588655"/>
                <a:gd name="connsiteX1" fmla="*/ 564938 w 1298724"/>
                <a:gd name="connsiteY1" fmla="*/ 767175 h 1588655"/>
                <a:gd name="connsiteX2" fmla="*/ 1298724 w 1298724"/>
                <a:gd name="connsiteY2" fmla="*/ 0 h 1588655"/>
                <a:gd name="connsiteX0" fmla="*/ 0 w 1298724"/>
                <a:gd name="connsiteY0" fmla="*/ 1588655 h 1588655"/>
                <a:gd name="connsiteX1" fmla="*/ 564938 w 1298724"/>
                <a:gd name="connsiteY1" fmla="*/ 767175 h 1588655"/>
                <a:gd name="connsiteX2" fmla="*/ 1298724 w 1298724"/>
                <a:gd name="connsiteY2" fmla="*/ 0 h 1588655"/>
                <a:gd name="connsiteX0" fmla="*/ 0 w 1298724"/>
                <a:gd name="connsiteY0" fmla="*/ 1588655 h 1588655"/>
                <a:gd name="connsiteX1" fmla="*/ 564938 w 1298724"/>
                <a:gd name="connsiteY1" fmla="*/ 767175 h 1588655"/>
                <a:gd name="connsiteX2" fmla="*/ 1298724 w 1298724"/>
                <a:gd name="connsiteY2" fmla="*/ 0 h 1588655"/>
                <a:gd name="connsiteX0" fmla="*/ 0 w 1298724"/>
                <a:gd name="connsiteY0" fmla="*/ 1588655 h 1588655"/>
                <a:gd name="connsiteX1" fmla="*/ 564938 w 1298724"/>
                <a:gd name="connsiteY1" fmla="*/ 767175 h 1588655"/>
                <a:gd name="connsiteX2" fmla="*/ 1298724 w 1298724"/>
                <a:gd name="connsiteY2" fmla="*/ 0 h 1588655"/>
                <a:gd name="connsiteX0" fmla="*/ 0 w 1330474"/>
                <a:gd name="connsiteY0" fmla="*/ 1539357 h 1539357"/>
                <a:gd name="connsiteX1" fmla="*/ 564938 w 1330474"/>
                <a:gd name="connsiteY1" fmla="*/ 717877 h 1539357"/>
                <a:gd name="connsiteX2" fmla="*/ 1330474 w 1330474"/>
                <a:gd name="connsiteY2" fmla="*/ 0 h 1539357"/>
                <a:gd name="connsiteX0" fmla="*/ 0 w 1330474"/>
                <a:gd name="connsiteY0" fmla="*/ 1539357 h 1539357"/>
                <a:gd name="connsiteX1" fmla="*/ 412538 w 1330474"/>
                <a:gd name="connsiteY1" fmla="*/ 711715 h 1539357"/>
                <a:gd name="connsiteX2" fmla="*/ 1330474 w 1330474"/>
                <a:gd name="connsiteY2" fmla="*/ 0 h 1539357"/>
                <a:gd name="connsiteX0" fmla="*/ 0 w 1330474"/>
                <a:gd name="connsiteY0" fmla="*/ 1539357 h 1539357"/>
                <a:gd name="connsiteX1" fmla="*/ 412538 w 1330474"/>
                <a:gd name="connsiteY1" fmla="*/ 711715 h 1539357"/>
                <a:gd name="connsiteX2" fmla="*/ 1330474 w 1330474"/>
                <a:gd name="connsiteY2" fmla="*/ 0 h 1539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0474" h="1539357">
                  <a:moveTo>
                    <a:pt x="0" y="1539357"/>
                  </a:moveTo>
                  <a:cubicBezTo>
                    <a:pt x="6302" y="1092469"/>
                    <a:pt x="120942" y="968274"/>
                    <a:pt x="412538" y="711715"/>
                  </a:cubicBezTo>
                  <a:cubicBezTo>
                    <a:pt x="704134" y="455156"/>
                    <a:pt x="1029635" y="478710"/>
                    <a:pt x="1330474" y="0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2057622" y="2639924"/>
              <a:ext cx="2695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031143" y="3313680"/>
            <a:ext cx="1111147" cy="557741"/>
            <a:chOff x="2302071" y="3313680"/>
            <a:chExt cx="1111147" cy="557741"/>
          </a:xfrm>
        </p:grpSpPr>
        <p:sp>
          <p:nvSpPr>
            <p:cNvPr id="92" name="Freeform 91"/>
            <p:cNvSpPr/>
            <p:nvPr/>
          </p:nvSpPr>
          <p:spPr bwMode="auto">
            <a:xfrm rot="19743551" flipV="1">
              <a:off x="2302071" y="3313680"/>
              <a:ext cx="1111147" cy="343436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91105 h 1191105"/>
                <a:gd name="connsiteX1" fmla="*/ 679770 w 1513553"/>
                <a:gd name="connsiteY1" fmla="*/ 85241 h 1191105"/>
                <a:gd name="connsiteX2" fmla="*/ 1513553 w 1513553"/>
                <a:gd name="connsiteY2" fmla="*/ 138341 h 1191105"/>
                <a:gd name="connsiteX0" fmla="*/ 0 w 1513553"/>
                <a:gd name="connsiteY0" fmla="*/ 1150915 h 1150915"/>
                <a:gd name="connsiteX1" fmla="*/ 622289 w 1513553"/>
                <a:gd name="connsiteY1" fmla="*/ 128794 h 1150915"/>
                <a:gd name="connsiteX2" fmla="*/ 1513553 w 1513553"/>
                <a:gd name="connsiteY2" fmla="*/ 98151 h 1150915"/>
                <a:gd name="connsiteX0" fmla="*/ 0 w 1513553"/>
                <a:gd name="connsiteY0" fmla="*/ 1144674 h 1144674"/>
                <a:gd name="connsiteX1" fmla="*/ 629505 w 1513553"/>
                <a:gd name="connsiteY1" fmla="*/ 139856 h 1144674"/>
                <a:gd name="connsiteX2" fmla="*/ 1513553 w 1513553"/>
                <a:gd name="connsiteY2" fmla="*/ 91910 h 1144674"/>
                <a:gd name="connsiteX0" fmla="*/ 0 w 1513553"/>
                <a:gd name="connsiteY0" fmla="*/ 1157984 h 1157984"/>
                <a:gd name="connsiteX1" fmla="*/ 629505 w 1513553"/>
                <a:gd name="connsiteY1" fmla="*/ 153166 h 1157984"/>
                <a:gd name="connsiteX2" fmla="*/ 1513553 w 1513553"/>
                <a:gd name="connsiteY2" fmla="*/ 105220 h 1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3553" h="1157984">
                  <a:moveTo>
                    <a:pt x="0" y="1157984"/>
                  </a:moveTo>
                  <a:cubicBezTo>
                    <a:pt x="55742" y="773412"/>
                    <a:pt x="365432" y="324913"/>
                    <a:pt x="629505" y="153166"/>
                  </a:cubicBezTo>
                  <a:cubicBezTo>
                    <a:pt x="893578" y="-18581"/>
                    <a:pt x="1181421" y="-61515"/>
                    <a:pt x="1513553" y="105220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755786" y="359442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363596" y="3002818"/>
            <a:ext cx="847776" cy="1014604"/>
            <a:chOff x="3634524" y="3002818"/>
            <a:chExt cx="847776" cy="1014604"/>
          </a:xfrm>
        </p:grpSpPr>
        <p:sp>
          <p:nvSpPr>
            <p:cNvPr id="86" name="Freeform 85"/>
            <p:cNvSpPr/>
            <p:nvPr/>
          </p:nvSpPr>
          <p:spPr bwMode="auto">
            <a:xfrm rot="3623998">
              <a:off x="3551110" y="3086232"/>
              <a:ext cx="1014604" cy="847776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91105 h 1191105"/>
                <a:gd name="connsiteX1" fmla="*/ 679770 w 1513553"/>
                <a:gd name="connsiteY1" fmla="*/ 85241 h 1191105"/>
                <a:gd name="connsiteX2" fmla="*/ 1513553 w 1513553"/>
                <a:gd name="connsiteY2" fmla="*/ 138341 h 1191105"/>
                <a:gd name="connsiteX0" fmla="*/ 0 w 1513553"/>
                <a:gd name="connsiteY0" fmla="*/ 1150915 h 1150915"/>
                <a:gd name="connsiteX1" fmla="*/ 622289 w 1513553"/>
                <a:gd name="connsiteY1" fmla="*/ 128794 h 1150915"/>
                <a:gd name="connsiteX2" fmla="*/ 1513553 w 1513553"/>
                <a:gd name="connsiteY2" fmla="*/ 98151 h 1150915"/>
                <a:gd name="connsiteX0" fmla="*/ 0 w 1513553"/>
                <a:gd name="connsiteY0" fmla="*/ 1144674 h 1144674"/>
                <a:gd name="connsiteX1" fmla="*/ 629505 w 1513553"/>
                <a:gd name="connsiteY1" fmla="*/ 139856 h 1144674"/>
                <a:gd name="connsiteX2" fmla="*/ 1513553 w 1513553"/>
                <a:gd name="connsiteY2" fmla="*/ 91910 h 1144674"/>
                <a:gd name="connsiteX0" fmla="*/ 0 w 1513553"/>
                <a:gd name="connsiteY0" fmla="*/ 1157984 h 1157984"/>
                <a:gd name="connsiteX1" fmla="*/ 629505 w 1513553"/>
                <a:gd name="connsiteY1" fmla="*/ 153166 h 1157984"/>
                <a:gd name="connsiteX2" fmla="*/ 1513553 w 1513553"/>
                <a:gd name="connsiteY2" fmla="*/ 105220 h 1157984"/>
                <a:gd name="connsiteX0" fmla="*/ 0 w 1513553"/>
                <a:gd name="connsiteY0" fmla="*/ 1103721 h 1103721"/>
                <a:gd name="connsiteX1" fmla="*/ 576790 w 1513553"/>
                <a:gd name="connsiteY1" fmla="*/ 337247 h 1103721"/>
                <a:gd name="connsiteX2" fmla="*/ 1513553 w 1513553"/>
                <a:gd name="connsiteY2" fmla="*/ 50957 h 1103721"/>
                <a:gd name="connsiteX0" fmla="*/ 0 w 1513553"/>
                <a:gd name="connsiteY0" fmla="*/ 1103721 h 1103721"/>
                <a:gd name="connsiteX1" fmla="*/ 576790 w 1513553"/>
                <a:gd name="connsiteY1" fmla="*/ 337247 h 1103721"/>
                <a:gd name="connsiteX2" fmla="*/ 1513553 w 1513553"/>
                <a:gd name="connsiteY2" fmla="*/ 50957 h 1103721"/>
                <a:gd name="connsiteX0" fmla="*/ 0 w 1513553"/>
                <a:gd name="connsiteY0" fmla="*/ 1114900 h 1114900"/>
                <a:gd name="connsiteX1" fmla="*/ 666264 w 1513553"/>
                <a:gd name="connsiteY1" fmla="*/ 270088 h 1114900"/>
                <a:gd name="connsiteX2" fmla="*/ 1513553 w 1513553"/>
                <a:gd name="connsiteY2" fmla="*/ 62136 h 1114900"/>
                <a:gd name="connsiteX0" fmla="*/ 0 w 1499601"/>
                <a:gd name="connsiteY0" fmla="*/ 1135656 h 1135656"/>
                <a:gd name="connsiteX1" fmla="*/ 666264 w 1499601"/>
                <a:gd name="connsiteY1" fmla="*/ 290844 h 1135656"/>
                <a:gd name="connsiteX2" fmla="*/ 1499601 w 1499601"/>
                <a:gd name="connsiteY2" fmla="*/ 58148 h 1135656"/>
                <a:gd name="connsiteX0" fmla="*/ 0 w 1499601"/>
                <a:gd name="connsiteY0" fmla="*/ 1077508 h 1077508"/>
                <a:gd name="connsiteX1" fmla="*/ 666264 w 1499601"/>
                <a:gd name="connsiteY1" fmla="*/ 232696 h 1077508"/>
                <a:gd name="connsiteX2" fmla="*/ 1499601 w 1499601"/>
                <a:gd name="connsiteY2" fmla="*/ 0 h 107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9601" h="1077508">
                  <a:moveTo>
                    <a:pt x="0" y="1077508"/>
                  </a:moveTo>
                  <a:cubicBezTo>
                    <a:pt x="177548" y="719343"/>
                    <a:pt x="402191" y="404443"/>
                    <a:pt x="666264" y="232696"/>
                  </a:cubicBezTo>
                  <a:cubicBezTo>
                    <a:pt x="930337" y="60949"/>
                    <a:pt x="1291839" y="11175"/>
                    <a:pt x="1499601" y="0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3790998" y="3015249"/>
              <a:ext cx="2695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</a:t>
              </a:r>
            </a:p>
          </p:txBody>
        </p:sp>
      </p:grpSp>
      <p:sp>
        <p:nvSpPr>
          <p:cNvPr id="84" name="Freeform 83"/>
          <p:cNvSpPr/>
          <p:nvPr/>
        </p:nvSpPr>
        <p:spPr bwMode="auto">
          <a:xfrm rot="8399485">
            <a:off x="4299656" y="3852430"/>
            <a:ext cx="255060" cy="257399"/>
          </a:xfrm>
          <a:custGeom>
            <a:avLst/>
            <a:gdLst>
              <a:gd name="connsiteX0" fmla="*/ 0 w 1292536"/>
              <a:gd name="connsiteY0" fmla="*/ 1911303 h 1911303"/>
              <a:gd name="connsiteX1" fmla="*/ 137504 w 1292536"/>
              <a:gd name="connsiteY1" fmla="*/ 721895 h 1911303"/>
              <a:gd name="connsiteX2" fmla="*/ 749396 w 1292536"/>
              <a:gd name="connsiteY2" fmla="*/ 137504 h 1911303"/>
              <a:gd name="connsiteX3" fmla="*/ 1292536 w 1292536"/>
              <a:gd name="connsiteY3" fmla="*/ 0 h 1911303"/>
              <a:gd name="connsiteX0" fmla="*/ 11065 w 1303601"/>
              <a:gd name="connsiteY0" fmla="*/ 1911303 h 1911303"/>
              <a:gd name="connsiteX1" fmla="*/ 148569 w 1303601"/>
              <a:gd name="connsiteY1" fmla="*/ 721895 h 1911303"/>
              <a:gd name="connsiteX2" fmla="*/ 1303601 w 1303601"/>
              <a:gd name="connsiteY2" fmla="*/ 0 h 1911303"/>
              <a:gd name="connsiteX0" fmla="*/ 0 w 1292536"/>
              <a:gd name="connsiteY0" fmla="*/ 1911303 h 1911303"/>
              <a:gd name="connsiteX1" fmla="*/ 281883 w 1292536"/>
              <a:gd name="connsiteY1" fmla="*/ 563765 h 1911303"/>
              <a:gd name="connsiteX2" fmla="*/ 1292536 w 1292536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0 w 1595044"/>
              <a:gd name="connsiteY0" fmla="*/ 1429581 h 1429581"/>
              <a:gd name="connsiteX1" fmla="*/ 281883 w 1595044"/>
              <a:gd name="connsiteY1" fmla="*/ 82043 h 1429581"/>
              <a:gd name="connsiteX2" fmla="*/ 1595044 w 1595044"/>
              <a:gd name="connsiteY2" fmla="*/ 102669 h 1429581"/>
              <a:gd name="connsiteX0" fmla="*/ 0 w 1595044"/>
              <a:gd name="connsiteY0" fmla="*/ 1484565 h 1484565"/>
              <a:gd name="connsiteX1" fmla="*/ 281883 w 1595044"/>
              <a:gd name="connsiteY1" fmla="*/ 137027 h 1484565"/>
              <a:gd name="connsiteX2" fmla="*/ 1595044 w 1595044"/>
              <a:gd name="connsiteY2" fmla="*/ 157653 h 1484565"/>
              <a:gd name="connsiteX0" fmla="*/ 0 w 1595044"/>
              <a:gd name="connsiteY0" fmla="*/ 1380248 h 1380248"/>
              <a:gd name="connsiteX1" fmla="*/ 391886 w 1595044"/>
              <a:gd name="connsiteY1" fmla="*/ 362719 h 1380248"/>
              <a:gd name="connsiteX2" fmla="*/ 1595044 w 1595044"/>
              <a:gd name="connsiteY2" fmla="*/ 53336 h 1380248"/>
              <a:gd name="connsiteX0" fmla="*/ 0 w 1595044"/>
              <a:gd name="connsiteY0" fmla="*/ 1326912 h 1326912"/>
              <a:gd name="connsiteX1" fmla="*/ 391886 w 1595044"/>
              <a:gd name="connsiteY1" fmla="*/ 309383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05667"/>
              <a:gd name="connsiteY0" fmla="*/ 1292537 h 1292537"/>
              <a:gd name="connsiteX1" fmla="*/ 433137 w 1505667"/>
              <a:gd name="connsiteY1" fmla="*/ 440013 h 1292537"/>
              <a:gd name="connsiteX2" fmla="*/ 1505667 w 1505667"/>
              <a:gd name="connsiteY2" fmla="*/ 0 h 1292537"/>
              <a:gd name="connsiteX0" fmla="*/ 0 w 1046362"/>
              <a:gd name="connsiteY0" fmla="*/ 1490854 h 1490854"/>
              <a:gd name="connsiteX1" fmla="*/ 433137 w 1046362"/>
              <a:gd name="connsiteY1" fmla="*/ 638330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257263 w 1046362"/>
              <a:gd name="connsiteY1" fmla="*/ 494427 h 1490854"/>
              <a:gd name="connsiteX2" fmla="*/ 1046362 w 1046362"/>
              <a:gd name="connsiteY2" fmla="*/ 0 h 1490854"/>
              <a:gd name="connsiteX0" fmla="*/ 0 w 1513248"/>
              <a:gd name="connsiteY0" fmla="*/ 1048278 h 1048278"/>
              <a:gd name="connsiteX1" fmla="*/ 257263 w 1513248"/>
              <a:gd name="connsiteY1" fmla="*/ 51851 h 1048278"/>
              <a:gd name="connsiteX2" fmla="*/ 1513248 w 1513248"/>
              <a:gd name="connsiteY2" fmla="*/ 77986 h 1048278"/>
              <a:gd name="connsiteX0" fmla="*/ 0 w 1513248"/>
              <a:gd name="connsiteY0" fmla="*/ 1356322 h 1356322"/>
              <a:gd name="connsiteX1" fmla="*/ 257263 w 1513248"/>
              <a:gd name="connsiteY1" fmla="*/ 359895 h 1356322"/>
              <a:gd name="connsiteX2" fmla="*/ 1513248 w 1513248"/>
              <a:gd name="connsiteY2" fmla="*/ 386030 h 1356322"/>
              <a:gd name="connsiteX0" fmla="*/ 0 w 1513248"/>
              <a:gd name="connsiteY0" fmla="*/ 1487131 h 1487131"/>
              <a:gd name="connsiteX1" fmla="*/ 542948 w 1513248"/>
              <a:gd name="connsiteY1" fmla="*/ 177570 h 1487131"/>
              <a:gd name="connsiteX2" fmla="*/ 1513248 w 1513248"/>
              <a:gd name="connsiteY2" fmla="*/ 516839 h 1487131"/>
              <a:gd name="connsiteX0" fmla="*/ 0 w 1481271"/>
              <a:gd name="connsiteY0" fmla="*/ 1541224 h 1541224"/>
              <a:gd name="connsiteX1" fmla="*/ 542948 w 1481271"/>
              <a:gd name="connsiteY1" fmla="*/ 231663 h 1541224"/>
              <a:gd name="connsiteX2" fmla="*/ 1481271 w 1481271"/>
              <a:gd name="connsiteY2" fmla="*/ 475310 h 1541224"/>
              <a:gd name="connsiteX0" fmla="*/ 0 w 1481271"/>
              <a:gd name="connsiteY0" fmla="*/ 1437657 h 1437657"/>
              <a:gd name="connsiteX1" fmla="*/ 542948 w 1481271"/>
              <a:gd name="connsiteY1" fmla="*/ 128096 h 1437657"/>
              <a:gd name="connsiteX2" fmla="*/ 1481271 w 1481271"/>
              <a:gd name="connsiteY2" fmla="*/ 371743 h 1437657"/>
              <a:gd name="connsiteX0" fmla="*/ 0 w 1513553"/>
              <a:gd name="connsiteY0" fmla="*/ 1431752 h 1431752"/>
              <a:gd name="connsiteX1" fmla="*/ 542948 w 1513553"/>
              <a:gd name="connsiteY1" fmla="*/ 122191 h 1431752"/>
              <a:gd name="connsiteX2" fmla="*/ 1513553 w 1513553"/>
              <a:gd name="connsiteY2" fmla="*/ 378988 h 1431752"/>
              <a:gd name="connsiteX0" fmla="*/ 0 w 1513553"/>
              <a:gd name="connsiteY0" fmla="*/ 1328100 h 1328100"/>
              <a:gd name="connsiteX1" fmla="*/ 679770 w 1513553"/>
              <a:gd name="connsiteY1" fmla="*/ 222236 h 1328100"/>
              <a:gd name="connsiteX2" fmla="*/ 1513553 w 1513553"/>
              <a:gd name="connsiteY2" fmla="*/ 275336 h 1328100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165617 h 1165617"/>
              <a:gd name="connsiteX1" fmla="*/ 560493 w 1513553"/>
              <a:gd name="connsiteY1" fmla="*/ 145549 h 1165617"/>
              <a:gd name="connsiteX2" fmla="*/ 1513553 w 1513553"/>
              <a:gd name="connsiteY2" fmla="*/ 112853 h 1165617"/>
              <a:gd name="connsiteX0" fmla="*/ 0 w 1144130"/>
              <a:gd name="connsiteY0" fmla="*/ 1146375 h 1146375"/>
              <a:gd name="connsiteX1" fmla="*/ 560493 w 1144130"/>
              <a:gd name="connsiteY1" fmla="*/ 126307 h 1146375"/>
              <a:gd name="connsiteX2" fmla="*/ 1144131 w 1144130"/>
              <a:gd name="connsiteY2" fmla="*/ 126267 h 1146375"/>
              <a:gd name="connsiteX0" fmla="*/ 0 w 1144132"/>
              <a:gd name="connsiteY0" fmla="*/ 1080349 h 1080349"/>
              <a:gd name="connsiteX1" fmla="*/ 473790 w 1144132"/>
              <a:gd name="connsiteY1" fmla="*/ 278032 h 1080349"/>
              <a:gd name="connsiteX2" fmla="*/ 1144131 w 1144132"/>
              <a:gd name="connsiteY2" fmla="*/ 60241 h 1080349"/>
              <a:gd name="connsiteX0" fmla="*/ 0 w 1144130"/>
              <a:gd name="connsiteY0" fmla="*/ 1024993 h 1024993"/>
              <a:gd name="connsiteX1" fmla="*/ 473790 w 1144130"/>
              <a:gd name="connsiteY1" fmla="*/ 222676 h 1024993"/>
              <a:gd name="connsiteX2" fmla="*/ 1144131 w 1144130"/>
              <a:gd name="connsiteY2" fmla="*/ 4885 h 1024993"/>
              <a:gd name="connsiteX0" fmla="*/ 0 w 1144130"/>
              <a:gd name="connsiteY0" fmla="*/ 1022169 h 1022169"/>
              <a:gd name="connsiteX1" fmla="*/ 277022 w 1144130"/>
              <a:gd name="connsiteY1" fmla="*/ 359676 h 1022169"/>
              <a:gd name="connsiteX2" fmla="*/ 1144131 w 1144130"/>
              <a:gd name="connsiteY2" fmla="*/ 2061 h 1022169"/>
              <a:gd name="connsiteX0" fmla="*/ 0 w 1144130"/>
              <a:gd name="connsiteY0" fmla="*/ 1022331 h 1022331"/>
              <a:gd name="connsiteX1" fmla="*/ 323944 w 1144130"/>
              <a:gd name="connsiteY1" fmla="*/ 342428 h 1022331"/>
              <a:gd name="connsiteX2" fmla="*/ 1144131 w 1144130"/>
              <a:gd name="connsiteY2" fmla="*/ 2223 h 1022331"/>
              <a:gd name="connsiteX0" fmla="*/ 0 w 1144130"/>
              <a:gd name="connsiteY0" fmla="*/ 1023806 h 1023806"/>
              <a:gd name="connsiteX1" fmla="*/ 190747 w 1144130"/>
              <a:gd name="connsiteY1" fmla="*/ 255165 h 1023806"/>
              <a:gd name="connsiteX2" fmla="*/ 1144131 w 1144130"/>
              <a:gd name="connsiteY2" fmla="*/ 3698 h 1023806"/>
              <a:gd name="connsiteX0" fmla="*/ 1 w 1164020"/>
              <a:gd name="connsiteY0" fmla="*/ 944714 h 944716"/>
              <a:gd name="connsiteX1" fmla="*/ 210637 w 1164020"/>
              <a:gd name="connsiteY1" fmla="*/ 254849 h 944716"/>
              <a:gd name="connsiteX2" fmla="*/ 1164021 w 1164020"/>
              <a:gd name="connsiteY2" fmla="*/ 3382 h 944716"/>
              <a:gd name="connsiteX0" fmla="*/ 27476 w 1191495"/>
              <a:gd name="connsiteY0" fmla="*/ 944714 h 944713"/>
              <a:gd name="connsiteX1" fmla="*/ 238112 w 1191495"/>
              <a:gd name="connsiteY1" fmla="*/ 254849 h 944713"/>
              <a:gd name="connsiteX2" fmla="*/ 1191496 w 1191495"/>
              <a:gd name="connsiteY2" fmla="*/ 3382 h 944713"/>
              <a:gd name="connsiteX0" fmla="*/ 27476 w 1191495"/>
              <a:gd name="connsiteY0" fmla="*/ 978954 h 978953"/>
              <a:gd name="connsiteX1" fmla="*/ 238112 w 1191495"/>
              <a:gd name="connsiteY1" fmla="*/ 289089 h 978953"/>
              <a:gd name="connsiteX2" fmla="*/ 1191496 w 1191495"/>
              <a:gd name="connsiteY2" fmla="*/ 37622 h 978953"/>
              <a:gd name="connsiteX0" fmla="*/ 18901 w 1182920"/>
              <a:gd name="connsiteY0" fmla="*/ 986824 h 986823"/>
              <a:gd name="connsiteX1" fmla="*/ 312782 w 1182920"/>
              <a:gd name="connsiteY1" fmla="*/ 237750 h 986823"/>
              <a:gd name="connsiteX2" fmla="*/ 1182921 w 1182920"/>
              <a:gd name="connsiteY2" fmla="*/ 45492 h 986823"/>
              <a:gd name="connsiteX0" fmla="*/ 22376 w 1186395"/>
              <a:gd name="connsiteY0" fmla="*/ 981411 h 981410"/>
              <a:gd name="connsiteX1" fmla="*/ 275612 w 1186395"/>
              <a:gd name="connsiteY1" fmla="*/ 270776 h 981410"/>
              <a:gd name="connsiteX2" fmla="*/ 1186396 w 1186395"/>
              <a:gd name="connsiteY2" fmla="*/ 40079 h 981410"/>
              <a:gd name="connsiteX0" fmla="*/ 19035 w 1183054"/>
              <a:gd name="connsiteY0" fmla="*/ 971342 h 971341"/>
              <a:gd name="connsiteX1" fmla="*/ 311103 w 1183054"/>
              <a:gd name="connsiteY1" fmla="*/ 366094 h 971341"/>
              <a:gd name="connsiteX2" fmla="*/ 1183055 w 1183054"/>
              <a:gd name="connsiteY2" fmla="*/ 30010 h 971341"/>
              <a:gd name="connsiteX0" fmla="*/ 19035 w 1121389"/>
              <a:gd name="connsiteY0" fmla="*/ 917908 h 917907"/>
              <a:gd name="connsiteX1" fmla="*/ 311103 w 1121389"/>
              <a:gd name="connsiteY1" fmla="*/ 312660 h 917907"/>
              <a:gd name="connsiteX2" fmla="*/ 1121387 w 1121389"/>
              <a:gd name="connsiteY2" fmla="*/ 34895 h 917907"/>
              <a:gd name="connsiteX0" fmla="*/ 19035 w 1121389"/>
              <a:gd name="connsiteY0" fmla="*/ 883013 h 883012"/>
              <a:gd name="connsiteX1" fmla="*/ 311103 w 1121389"/>
              <a:gd name="connsiteY1" fmla="*/ 277765 h 883012"/>
              <a:gd name="connsiteX2" fmla="*/ 1121387 w 1121389"/>
              <a:gd name="connsiteY2" fmla="*/ 0 h 883012"/>
              <a:gd name="connsiteX0" fmla="*/ 1 w 1102355"/>
              <a:gd name="connsiteY0" fmla="*/ 883013 h 883012"/>
              <a:gd name="connsiteX1" fmla="*/ 292069 w 1102355"/>
              <a:gd name="connsiteY1" fmla="*/ 277765 h 883012"/>
              <a:gd name="connsiteX2" fmla="*/ 1102353 w 1102355"/>
              <a:gd name="connsiteY2" fmla="*/ 0 h 883012"/>
              <a:gd name="connsiteX0" fmla="*/ 1 w 1102355"/>
              <a:gd name="connsiteY0" fmla="*/ 883013 h 883012"/>
              <a:gd name="connsiteX1" fmla="*/ 336155 w 1102355"/>
              <a:gd name="connsiteY1" fmla="*/ 307135 h 883012"/>
              <a:gd name="connsiteX2" fmla="*/ 1102353 w 1102355"/>
              <a:gd name="connsiteY2" fmla="*/ 0 h 88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2355" h="883012">
                <a:moveTo>
                  <a:pt x="1" y="883013"/>
                </a:moveTo>
                <a:cubicBezTo>
                  <a:pt x="36870" y="662568"/>
                  <a:pt x="142152" y="464024"/>
                  <a:pt x="336155" y="307135"/>
                </a:cubicBezTo>
                <a:cubicBezTo>
                  <a:pt x="530158" y="150246"/>
                  <a:pt x="726662" y="58424"/>
                  <a:pt x="1102353" y="0"/>
                </a:cubicBez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headEnd type="oval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grpSp>
        <p:nvGrpSpPr>
          <p:cNvPr id="147" name="Group 146"/>
          <p:cNvGrpSpPr/>
          <p:nvPr/>
        </p:nvGrpSpPr>
        <p:grpSpPr>
          <a:xfrm>
            <a:off x="3152535" y="2690806"/>
            <a:ext cx="422876" cy="562190"/>
            <a:chOff x="3423463" y="2690806"/>
            <a:chExt cx="422876" cy="562190"/>
          </a:xfrm>
        </p:grpSpPr>
        <p:sp>
          <p:nvSpPr>
            <p:cNvPr id="90" name="Freeform 89"/>
            <p:cNvSpPr/>
            <p:nvPr/>
          </p:nvSpPr>
          <p:spPr bwMode="auto">
            <a:xfrm rot="15985676" flipV="1">
              <a:off x="3353806" y="2760463"/>
              <a:ext cx="562190" cy="422876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65617 h 1165617"/>
                <a:gd name="connsiteX1" fmla="*/ 560493 w 1513553"/>
                <a:gd name="connsiteY1" fmla="*/ 145549 h 1165617"/>
                <a:gd name="connsiteX2" fmla="*/ 1513553 w 1513553"/>
                <a:gd name="connsiteY2" fmla="*/ 112853 h 1165617"/>
                <a:gd name="connsiteX0" fmla="*/ 0 w 1144130"/>
                <a:gd name="connsiteY0" fmla="*/ 1146375 h 1146375"/>
                <a:gd name="connsiteX1" fmla="*/ 560493 w 1144130"/>
                <a:gd name="connsiteY1" fmla="*/ 126307 h 1146375"/>
                <a:gd name="connsiteX2" fmla="*/ 1144131 w 1144130"/>
                <a:gd name="connsiteY2" fmla="*/ 126267 h 1146375"/>
                <a:gd name="connsiteX0" fmla="*/ 0 w 1144132"/>
                <a:gd name="connsiteY0" fmla="*/ 1080349 h 1080349"/>
                <a:gd name="connsiteX1" fmla="*/ 473790 w 1144132"/>
                <a:gd name="connsiteY1" fmla="*/ 278032 h 1080349"/>
                <a:gd name="connsiteX2" fmla="*/ 1144131 w 1144132"/>
                <a:gd name="connsiteY2" fmla="*/ 60241 h 1080349"/>
                <a:gd name="connsiteX0" fmla="*/ 0 w 1144130"/>
                <a:gd name="connsiteY0" fmla="*/ 1024993 h 1024993"/>
                <a:gd name="connsiteX1" fmla="*/ 473790 w 1144130"/>
                <a:gd name="connsiteY1" fmla="*/ 222676 h 1024993"/>
                <a:gd name="connsiteX2" fmla="*/ 1144131 w 1144130"/>
                <a:gd name="connsiteY2" fmla="*/ 4885 h 102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4130" h="1024993">
                  <a:moveTo>
                    <a:pt x="0" y="1024993"/>
                  </a:moveTo>
                  <a:cubicBezTo>
                    <a:pt x="55742" y="640421"/>
                    <a:pt x="283102" y="392694"/>
                    <a:pt x="473790" y="222676"/>
                  </a:cubicBezTo>
                  <a:cubicBezTo>
                    <a:pt x="664479" y="52658"/>
                    <a:pt x="867400" y="-20420"/>
                    <a:pt x="1144131" y="4885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3501964" y="2862851"/>
              <a:ext cx="2695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</a:t>
              </a: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2851533" y="3955224"/>
            <a:ext cx="578241" cy="593131"/>
            <a:chOff x="3122461" y="3955224"/>
            <a:chExt cx="578241" cy="593131"/>
          </a:xfrm>
        </p:grpSpPr>
        <p:sp>
          <p:nvSpPr>
            <p:cNvPr id="85" name="Freeform 84"/>
            <p:cNvSpPr/>
            <p:nvPr/>
          </p:nvSpPr>
          <p:spPr bwMode="auto">
            <a:xfrm rot="15985676">
              <a:off x="3148832" y="3996485"/>
              <a:ext cx="593131" cy="510609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65617 h 1165617"/>
                <a:gd name="connsiteX1" fmla="*/ 560493 w 1513553"/>
                <a:gd name="connsiteY1" fmla="*/ 145549 h 1165617"/>
                <a:gd name="connsiteX2" fmla="*/ 1513553 w 1513553"/>
                <a:gd name="connsiteY2" fmla="*/ 112853 h 1165617"/>
                <a:gd name="connsiteX0" fmla="*/ 0 w 1144130"/>
                <a:gd name="connsiteY0" fmla="*/ 1146375 h 1146375"/>
                <a:gd name="connsiteX1" fmla="*/ 560493 w 1144130"/>
                <a:gd name="connsiteY1" fmla="*/ 126307 h 1146375"/>
                <a:gd name="connsiteX2" fmla="*/ 1144131 w 1144130"/>
                <a:gd name="connsiteY2" fmla="*/ 126267 h 1146375"/>
                <a:gd name="connsiteX0" fmla="*/ 0 w 1144132"/>
                <a:gd name="connsiteY0" fmla="*/ 1080349 h 1080349"/>
                <a:gd name="connsiteX1" fmla="*/ 473790 w 1144132"/>
                <a:gd name="connsiteY1" fmla="*/ 278032 h 1080349"/>
                <a:gd name="connsiteX2" fmla="*/ 1144131 w 1144132"/>
                <a:gd name="connsiteY2" fmla="*/ 60241 h 1080349"/>
                <a:gd name="connsiteX0" fmla="*/ 0 w 1144130"/>
                <a:gd name="connsiteY0" fmla="*/ 1024993 h 1024993"/>
                <a:gd name="connsiteX1" fmla="*/ 473790 w 1144130"/>
                <a:gd name="connsiteY1" fmla="*/ 222676 h 1024993"/>
                <a:gd name="connsiteX2" fmla="*/ 1144131 w 1144130"/>
                <a:gd name="connsiteY2" fmla="*/ 4885 h 102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4130" h="1024993">
                  <a:moveTo>
                    <a:pt x="0" y="1024993"/>
                  </a:moveTo>
                  <a:cubicBezTo>
                    <a:pt x="55742" y="640421"/>
                    <a:pt x="283102" y="392694"/>
                    <a:pt x="473790" y="222676"/>
                  </a:cubicBezTo>
                  <a:cubicBezTo>
                    <a:pt x="664479" y="52658"/>
                    <a:pt x="867400" y="-20420"/>
                    <a:pt x="1144131" y="4885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3122461" y="424758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 smtClean="0">
                  <a:solidFill>
                    <a:schemeClr val="bg1"/>
                  </a:solidFill>
                </a:rPr>
                <a:t>1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680084" y="2635377"/>
            <a:ext cx="841925" cy="1290477"/>
            <a:chOff x="951012" y="2635377"/>
            <a:chExt cx="841925" cy="1290477"/>
          </a:xfrm>
        </p:grpSpPr>
        <p:sp>
          <p:nvSpPr>
            <p:cNvPr id="165" name="Freeform 164"/>
            <p:cNvSpPr/>
            <p:nvPr/>
          </p:nvSpPr>
          <p:spPr bwMode="auto">
            <a:xfrm rot="18196363">
              <a:off x="836641" y="2969559"/>
              <a:ext cx="1290477" cy="622114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3553" h="1431752">
                  <a:moveTo>
                    <a:pt x="0" y="1431752"/>
                  </a:moveTo>
                  <a:cubicBezTo>
                    <a:pt x="6302" y="984864"/>
                    <a:pt x="290689" y="297652"/>
                    <a:pt x="542948" y="122191"/>
                  </a:cubicBezTo>
                  <a:cubicBezTo>
                    <a:pt x="795207" y="-53270"/>
                    <a:pt x="1185149" y="-95448"/>
                    <a:pt x="1513553" y="378988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951012" y="2885709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 smtClean="0">
                  <a:solidFill>
                    <a:schemeClr val="bg1"/>
                  </a:solidFill>
                </a:rPr>
                <a:t>5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8" name="Freeform 167"/>
          <p:cNvSpPr/>
          <p:nvPr/>
        </p:nvSpPr>
        <p:spPr bwMode="auto">
          <a:xfrm rot="11623248" flipV="1">
            <a:off x="3490059" y="2751234"/>
            <a:ext cx="1054760" cy="924979"/>
          </a:xfrm>
          <a:custGeom>
            <a:avLst/>
            <a:gdLst>
              <a:gd name="connsiteX0" fmla="*/ 0 w 1292536"/>
              <a:gd name="connsiteY0" fmla="*/ 1911303 h 1911303"/>
              <a:gd name="connsiteX1" fmla="*/ 137504 w 1292536"/>
              <a:gd name="connsiteY1" fmla="*/ 721895 h 1911303"/>
              <a:gd name="connsiteX2" fmla="*/ 749396 w 1292536"/>
              <a:gd name="connsiteY2" fmla="*/ 137504 h 1911303"/>
              <a:gd name="connsiteX3" fmla="*/ 1292536 w 1292536"/>
              <a:gd name="connsiteY3" fmla="*/ 0 h 1911303"/>
              <a:gd name="connsiteX0" fmla="*/ 11065 w 1303601"/>
              <a:gd name="connsiteY0" fmla="*/ 1911303 h 1911303"/>
              <a:gd name="connsiteX1" fmla="*/ 148569 w 1303601"/>
              <a:gd name="connsiteY1" fmla="*/ 721895 h 1911303"/>
              <a:gd name="connsiteX2" fmla="*/ 1303601 w 1303601"/>
              <a:gd name="connsiteY2" fmla="*/ 0 h 1911303"/>
              <a:gd name="connsiteX0" fmla="*/ 0 w 1292536"/>
              <a:gd name="connsiteY0" fmla="*/ 1911303 h 1911303"/>
              <a:gd name="connsiteX1" fmla="*/ 281883 w 1292536"/>
              <a:gd name="connsiteY1" fmla="*/ 563765 h 1911303"/>
              <a:gd name="connsiteX2" fmla="*/ 1292536 w 1292536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0 w 1595044"/>
              <a:gd name="connsiteY0" fmla="*/ 1429581 h 1429581"/>
              <a:gd name="connsiteX1" fmla="*/ 281883 w 1595044"/>
              <a:gd name="connsiteY1" fmla="*/ 82043 h 1429581"/>
              <a:gd name="connsiteX2" fmla="*/ 1595044 w 1595044"/>
              <a:gd name="connsiteY2" fmla="*/ 102669 h 1429581"/>
              <a:gd name="connsiteX0" fmla="*/ 0 w 1595044"/>
              <a:gd name="connsiteY0" fmla="*/ 1484565 h 1484565"/>
              <a:gd name="connsiteX1" fmla="*/ 281883 w 1595044"/>
              <a:gd name="connsiteY1" fmla="*/ 137027 h 1484565"/>
              <a:gd name="connsiteX2" fmla="*/ 1595044 w 1595044"/>
              <a:gd name="connsiteY2" fmla="*/ 157653 h 1484565"/>
              <a:gd name="connsiteX0" fmla="*/ 0 w 1595044"/>
              <a:gd name="connsiteY0" fmla="*/ 1380248 h 1380248"/>
              <a:gd name="connsiteX1" fmla="*/ 391886 w 1595044"/>
              <a:gd name="connsiteY1" fmla="*/ 362719 h 1380248"/>
              <a:gd name="connsiteX2" fmla="*/ 1595044 w 1595044"/>
              <a:gd name="connsiteY2" fmla="*/ 53336 h 1380248"/>
              <a:gd name="connsiteX0" fmla="*/ 0 w 1595044"/>
              <a:gd name="connsiteY0" fmla="*/ 1326912 h 1326912"/>
              <a:gd name="connsiteX1" fmla="*/ 391886 w 1595044"/>
              <a:gd name="connsiteY1" fmla="*/ 309383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05667"/>
              <a:gd name="connsiteY0" fmla="*/ 1292537 h 1292537"/>
              <a:gd name="connsiteX1" fmla="*/ 433137 w 1505667"/>
              <a:gd name="connsiteY1" fmla="*/ 440013 h 1292537"/>
              <a:gd name="connsiteX2" fmla="*/ 1505667 w 1505667"/>
              <a:gd name="connsiteY2" fmla="*/ 0 h 1292537"/>
              <a:gd name="connsiteX0" fmla="*/ 0 w 1046362"/>
              <a:gd name="connsiteY0" fmla="*/ 1490854 h 1490854"/>
              <a:gd name="connsiteX1" fmla="*/ 433137 w 1046362"/>
              <a:gd name="connsiteY1" fmla="*/ 638330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257263 w 1046362"/>
              <a:gd name="connsiteY1" fmla="*/ 494427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257263 w 1046362"/>
              <a:gd name="connsiteY1" fmla="*/ 494427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473020 w 1046362"/>
              <a:gd name="connsiteY1" fmla="*/ 387633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473020 w 1046362"/>
              <a:gd name="connsiteY1" fmla="*/ 387633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441458 w 1046362"/>
              <a:gd name="connsiteY1" fmla="*/ 359512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483574 w 1046362"/>
              <a:gd name="connsiteY1" fmla="*/ 407072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362205 w 1046362"/>
              <a:gd name="connsiteY1" fmla="*/ 275559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362205 w 1046362"/>
              <a:gd name="connsiteY1" fmla="*/ 275559 h 1490854"/>
              <a:gd name="connsiteX2" fmla="*/ 1046362 w 1046362"/>
              <a:gd name="connsiteY2" fmla="*/ 0 h 1490854"/>
              <a:gd name="connsiteX0" fmla="*/ 0 w 1020808"/>
              <a:gd name="connsiteY0" fmla="*/ 1448882 h 1448882"/>
              <a:gd name="connsiteX1" fmla="*/ 362205 w 1020808"/>
              <a:gd name="connsiteY1" fmla="*/ 233587 h 1448882"/>
              <a:gd name="connsiteX2" fmla="*/ 1020808 w 1020808"/>
              <a:gd name="connsiteY2" fmla="*/ -1 h 1448882"/>
              <a:gd name="connsiteX0" fmla="*/ 0 w 1020808"/>
              <a:gd name="connsiteY0" fmla="*/ 1461684 h 1461684"/>
              <a:gd name="connsiteX1" fmla="*/ 362205 w 1020808"/>
              <a:gd name="connsiteY1" fmla="*/ 246389 h 1461684"/>
              <a:gd name="connsiteX2" fmla="*/ 1020808 w 1020808"/>
              <a:gd name="connsiteY2" fmla="*/ 12801 h 1461684"/>
              <a:gd name="connsiteX0" fmla="*/ 0 w 1020808"/>
              <a:gd name="connsiteY0" fmla="*/ 1454972 h 1454972"/>
              <a:gd name="connsiteX1" fmla="*/ 282014 w 1020808"/>
              <a:gd name="connsiteY1" fmla="*/ 327565 h 1454972"/>
              <a:gd name="connsiteX2" fmla="*/ 1020808 w 1020808"/>
              <a:gd name="connsiteY2" fmla="*/ 6089 h 1454972"/>
              <a:gd name="connsiteX0" fmla="*/ 0 w 1020808"/>
              <a:gd name="connsiteY0" fmla="*/ 1454254 h 1454254"/>
              <a:gd name="connsiteX1" fmla="*/ 305757 w 1020808"/>
              <a:gd name="connsiteY1" fmla="*/ 347145 h 1454254"/>
              <a:gd name="connsiteX2" fmla="*/ 1020808 w 1020808"/>
              <a:gd name="connsiteY2" fmla="*/ 5371 h 1454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0808" h="1454254">
                <a:moveTo>
                  <a:pt x="0" y="1454254"/>
                </a:moveTo>
                <a:cubicBezTo>
                  <a:pt x="14402" y="1017166"/>
                  <a:pt x="131363" y="595621"/>
                  <a:pt x="305757" y="347145"/>
                </a:cubicBezTo>
                <a:cubicBezTo>
                  <a:pt x="480151" y="98669"/>
                  <a:pt x="793382" y="-28420"/>
                  <a:pt x="1020808" y="5371"/>
                </a:cubicBez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headEnd type="oval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4066583" y="2916923"/>
            <a:ext cx="269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6</a:t>
            </a:r>
          </a:p>
        </p:txBody>
      </p:sp>
      <p:grpSp>
        <p:nvGrpSpPr>
          <p:cNvPr id="172" name="Group 171"/>
          <p:cNvGrpSpPr/>
          <p:nvPr/>
        </p:nvGrpSpPr>
        <p:grpSpPr>
          <a:xfrm>
            <a:off x="2332374" y="2659149"/>
            <a:ext cx="965468" cy="343436"/>
            <a:chOff x="2603302" y="2659149"/>
            <a:chExt cx="965468" cy="343436"/>
          </a:xfrm>
        </p:grpSpPr>
        <p:sp>
          <p:nvSpPr>
            <p:cNvPr id="170" name="Freeform 169"/>
            <p:cNvSpPr/>
            <p:nvPr/>
          </p:nvSpPr>
          <p:spPr bwMode="auto">
            <a:xfrm rot="2135407" flipV="1">
              <a:off x="2603302" y="2659149"/>
              <a:ext cx="965468" cy="343436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91105 h 1191105"/>
                <a:gd name="connsiteX1" fmla="*/ 679770 w 1513553"/>
                <a:gd name="connsiteY1" fmla="*/ 85241 h 1191105"/>
                <a:gd name="connsiteX2" fmla="*/ 1513553 w 1513553"/>
                <a:gd name="connsiteY2" fmla="*/ 138341 h 1191105"/>
                <a:gd name="connsiteX0" fmla="*/ 0 w 1513553"/>
                <a:gd name="connsiteY0" fmla="*/ 1150915 h 1150915"/>
                <a:gd name="connsiteX1" fmla="*/ 622289 w 1513553"/>
                <a:gd name="connsiteY1" fmla="*/ 128794 h 1150915"/>
                <a:gd name="connsiteX2" fmla="*/ 1513553 w 1513553"/>
                <a:gd name="connsiteY2" fmla="*/ 98151 h 1150915"/>
                <a:gd name="connsiteX0" fmla="*/ 0 w 1513553"/>
                <a:gd name="connsiteY0" fmla="*/ 1144674 h 1144674"/>
                <a:gd name="connsiteX1" fmla="*/ 629505 w 1513553"/>
                <a:gd name="connsiteY1" fmla="*/ 139856 h 1144674"/>
                <a:gd name="connsiteX2" fmla="*/ 1513553 w 1513553"/>
                <a:gd name="connsiteY2" fmla="*/ 91910 h 1144674"/>
                <a:gd name="connsiteX0" fmla="*/ 0 w 1513553"/>
                <a:gd name="connsiteY0" fmla="*/ 1157984 h 1157984"/>
                <a:gd name="connsiteX1" fmla="*/ 629505 w 1513553"/>
                <a:gd name="connsiteY1" fmla="*/ 153166 h 1157984"/>
                <a:gd name="connsiteX2" fmla="*/ 1513553 w 1513553"/>
                <a:gd name="connsiteY2" fmla="*/ 105220 h 1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3553" h="1157984">
                  <a:moveTo>
                    <a:pt x="0" y="1157984"/>
                  </a:moveTo>
                  <a:cubicBezTo>
                    <a:pt x="55742" y="773412"/>
                    <a:pt x="365432" y="324913"/>
                    <a:pt x="629505" y="153166"/>
                  </a:cubicBezTo>
                  <a:cubicBezTo>
                    <a:pt x="893578" y="-18581"/>
                    <a:pt x="1181421" y="-61515"/>
                    <a:pt x="1513553" y="105220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2956736" y="267817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schemeClr val="bg1"/>
                  </a:solidFill>
                </a:rPr>
                <a:t>5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1174278" y="3401992"/>
            <a:ext cx="763743" cy="665364"/>
            <a:chOff x="1174278" y="3401992"/>
            <a:chExt cx="763743" cy="665364"/>
          </a:xfrm>
        </p:grpSpPr>
        <p:sp>
          <p:nvSpPr>
            <p:cNvPr id="204" name="Freeform 203"/>
            <p:cNvSpPr/>
            <p:nvPr/>
          </p:nvSpPr>
          <p:spPr bwMode="auto">
            <a:xfrm rot="471593">
              <a:off x="1174278" y="3564746"/>
              <a:ext cx="763743" cy="502610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513248"/>
                <a:gd name="connsiteY0" fmla="*/ 1048278 h 1048278"/>
                <a:gd name="connsiteX1" fmla="*/ 257263 w 1513248"/>
                <a:gd name="connsiteY1" fmla="*/ 51851 h 1048278"/>
                <a:gd name="connsiteX2" fmla="*/ 1513248 w 1513248"/>
                <a:gd name="connsiteY2" fmla="*/ 77986 h 1048278"/>
                <a:gd name="connsiteX0" fmla="*/ 0 w 1513248"/>
                <a:gd name="connsiteY0" fmla="*/ 1356322 h 1356322"/>
                <a:gd name="connsiteX1" fmla="*/ 257263 w 1513248"/>
                <a:gd name="connsiteY1" fmla="*/ 359895 h 1356322"/>
                <a:gd name="connsiteX2" fmla="*/ 1513248 w 1513248"/>
                <a:gd name="connsiteY2" fmla="*/ 386030 h 1356322"/>
                <a:gd name="connsiteX0" fmla="*/ 0 w 1513248"/>
                <a:gd name="connsiteY0" fmla="*/ 1487131 h 1487131"/>
                <a:gd name="connsiteX1" fmla="*/ 542948 w 1513248"/>
                <a:gd name="connsiteY1" fmla="*/ 177570 h 1487131"/>
                <a:gd name="connsiteX2" fmla="*/ 1513248 w 1513248"/>
                <a:gd name="connsiteY2" fmla="*/ 516839 h 1487131"/>
                <a:gd name="connsiteX0" fmla="*/ 0 w 1481271"/>
                <a:gd name="connsiteY0" fmla="*/ 1541224 h 1541224"/>
                <a:gd name="connsiteX1" fmla="*/ 542948 w 1481271"/>
                <a:gd name="connsiteY1" fmla="*/ 231663 h 1541224"/>
                <a:gd name="connsiteX2" fmla="*/ 1481271 w 1481271"/>
                <a:gd name="connsiteY2" fmla="*/ 475310 h 1541224"/>
                <a:gd name="connsiteX0" fmla="*/ 0 w 1481271"/>
                <a:gd name="connsiteY0" fmla="*/ 1437657 h 1437657"/>
                <a:gd name="connsiteX1" fmla="*/ 542948 w 1481271"/>
                <a:gd name="connsiteY1" fmla="*/ 128096 h 1437657"/>
                <a:gd name="connsiteX2" fmla="*/ 1481271 w 1481271"/>
                <a:gd name="connsiteY2" fmla="*/ 371743 h 1437657"/>
                <a:gd name="connsiteX0" fmla="*/ 0 w 1513553"/>
                <a:gd name="connsiteY0" fmla="*/ 1431752 h 1431752"/>
                <a:gd name="connsiteX1" fmla="*/ 542948 w 1513553"/>
                <a:gd name="connsiteY1" fmla="*/ 122191 h 1431752"/>
                <a:gd name="connsiteX2" fmla="*/ 1513553 w 1513553"/>
                <a:gd name="connsiteY2" fmla="*/ 378988 h 1431752"/>
                <a:gd name="connsiteX0" fmla="*/ 0 w 1513553"/>
                <a:gd name="connsiteY0" fmla="*/ 1328100 h 1328100"/>
                <a:gd name="connsiteX1" fmla="*/ 679770 w 1513553"/>
                <a:gd name="connsiteY1" fmla="*/ 222236 h 1328100"/>
                <a:gd name="connsiteX2" fmla="*/ 1513553 w 1513553"/>
                <a:gd name="connsiteY2" fmla="*/ 275336 h 1328100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211183 h 1211183"/>
                <a:gd name="connsiteX1" fmla="*/ 679770 w 1513553"/>
                <a:gd name="connsiteY1" fmla="*/ 105319 h 1211183"/>
                <a:gd name="connsiteX2" fmla="*/ 1513553 w 1513553"/>
                <a:gd name="connsiteY2" fmla="*/ 158419 h 1211183"/>
                <a:gd name="connsiteX0" fmla="*/ 0 w 1513553"/>
                <a:gd name="connsiteY0" fmla="*/ 1165617 h 1165617"/>
                <a:gd name="connsiteX1" fmla="*/ 560493 w 1513553"/>
                <a:gd name="connsiteY1" fmla="*/ 145549 h 1165617"/>
                <a:gd name="connsiteX2" fmla="*/ 1513553 w 1513553"/>
                <a:gd name="connsiteY2" fmla="*/ 112853 h 1165617"/>
                <a:gd name="connsiteX0" fmla="*/ 0 w 1144130"/>
                <a:gd name="connsiteY0" fmla="*/ 1146375 h 1146375"/>
                <a:gd name="connsiteX1" fmla="*/ 560493 w 1144130"/>
                <a:gd name="connsiteY1" fmla="*/ 126307 h 1146375"/>
                <a:gd name="connsiteX2" fmla="*/ 1144131 w 1144130"/>
                <a:gd name="connsiteY2" fmla="*/ 126267 h 1146375"/>
                <a:gd name="connsiteX0" fmla="*/ 0 w 1144132"/>
                <a:gd name="connsiteY0" fmla="*/ 1080349 h 1080349"/>
                <a:gd name="connsiteX1" fmla="*/ 473790 w 1144132"/>
                <a:gd name="connsiteY1" fmla="*/ 278032 h 1080349"/>
                <a:gd name="connsiteX2" fmla="*/ 1144131 w 1144132"/>
                <a:gd name="connsiteY2" fmla="*/ 60241 h 1080349"/>
                <a:gd name="connsiteX0" fmla="*/ 0 w 1144130"/>
                <a:gd name="connsiteY0" fmla="*/ 1024993 h 1024993"/>
                <a:gd name="connsiteX1" fmla="*/ 473790 w 1144130"/>
                <a:gd name="connsiteY1" fmla="*/ 222676 h 1024993"/>
                <a:gd name="connsiteX2" fmla="*/ 1144131 w 1144130"/>
                <a:gd name="connsiteY2" fmla="*/ 4885 h 102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4130" h="1024993">
                  <a:moveTo>
                    <a:pt x="0" y="1024993"/>
                  </a:moveTo>
                  <a:cubicBezTo>
                    <a:pt x="55742" y="640421"/>
                    <a:pt x="283102" y="392694"/>
                    <a:pt x="473790" y="222676"/>
                  </a:cubicBezTo>
                  <a:cubicBezTo>
                    <a:pt x="664479" y="52658"/>
                    <a:pt x="867400" y="-20420"/>
                    <a:pt x="1144131" y="4885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oval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1336066" y="340199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 smtClean="0">
                  <a:solidFill>
                    <a:schemeClr val="bg1"/>
                  </a:solidFill>
                </a:rPr>
                <a:t>4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7" name="TextBox 206"/>
          <p:cNvSpPr txBox="1"/>
          <p:nvPr/>
        </p:nvSpPr>
        <p:spPr>
          <a:xfrm>
            <a:off x="2232878" y="389374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chemeClr val="bg1"/>
                </a:solidFill>
              </a:rPr>
              <a:t>7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1287000" y="290183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chemeClr val="bg1"/>
                </a:solidFill>
              </a:rPr>
              <a:t>6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5338104" y="2255679"/>
            <a:ext cx="3336523" cy="2426193"/>
            <a:chOff x="5601694" y="4419539"/>
            <a:chExt cx="3336523" cy="2426193"/>
          </a:xfrm>
        </p:grpSpPr>
        <p:sp>
          <p:nvSpPr>
            <p:cNvPr id="153" name="Freeform 152"/>
            <p:cNvSpPr/>
            <p:nvPr/>
          </p:nvSpPr>
          <p:spPr>
            <a:xfrm>
              <a:off x="6706971" y="4627823"/>
              <a:ext cx="2068105" cy="1716325"/>
            </a:xfrm>
            <a:custGeom>
              <a:avLst/>
              <a:gdLst>
                <a:gd name="connsiteX0" fmla="*/ 2681241 w 2681241"/>
                <a:gd name="connsiteY0" fmla="*/ 2434480 h 2434480"/>
                <a:gd name="connsiteX1" fmla="*/ 0 w 2681241"/>
                <a:gd name="connsiteY1" fmla="*/ 2416839 h 2434480"/>
                <a:gd name="connsiteX2" fmla="*/ 17640 w 2681241"/>
                <a:gd name="connsiteY2" fmla="*/ 0 h 2434480"/>
                <a:gd name="connsiteX3" fmla="*/ 17640 w 2681241"/>
                <a:gd name="connsiteY3" fmla="*/ 0 h 2434480"/>
                <a:gd name="connsiteX0" fmla="*/ 2663601 w 2663601"/>
                <a:gd name="connsiteY0" fmla="*/ 2434480 h 2434480"/>
                <a:gd name="connsiteX1" fmla="*/ 409998 w 2663601"/>
                <a:gd name="connsiteY1" fmla="*/ 2248365 h 2434480"/>
                <a:gd name="connsiteX2" fmla="*/ 0 w 2663601"/>
                <a:gd name="connsiteY2" fmla="*/ 0 h 2434480"/>
                <a:gd name="connsiteX3" fmla="*/ 0 w 2663601"/>
                <a:gd name="connsiteY3" fmla="*/ 0 h 2434480"/>
                <a:gd name="connsiteX0" fmla="*/ 2663601 w 2663601"/>
                <a:gd name="connsiteY0" fmla="*/ 2434480 h 2434480"/>
                <a:gd name="connsiteX1" fmla="*/ 8278 w 2663601"/>
                <a:gd name="connsiteY1" fmla="*/ 2423318 h 2434480"/>
                <a:gd name="connsiteX2" fmla="*/ 0 w 2663601"/>
                <a:gd name="connsiteY2" fmla="*/ 0 h 2434480"/>
                <a:gd name="connsiteX3" fmla="*/ 0 w 2663601"/>
                <a:gd name="connsiteY3" fmla="*/ 0 h 2434480"/>
                <a:gd name="connsiteX0" fmla="*/ 2675169 w 2675169"/>
                <a:gd name="connsiteY0" fmla="*/ 2434480 h 2442757"/>
                <a:gd name="connsiteX1" fmla="*/ 408 w 2675169"/>
                <a:gd name="connsiteY1" fmla="*/ 2442757 h 2442757"/>
                <a:gd name="connsiteX2" fmla="*/ 11568 w 2675169"/>
                <a:gd name="connsiteY2" fmla="*/ 0 h 2442757"/>
                <a:gd name="connsiteX3" fmla="*/ 11568 w 2675169"/>
                <a:gd name="connsiteY3" fmla="*/ 0 h 2442757"/>
                <a:gd name="connsiteX0" fmla="*/ 2663601 w 2663601"/>
                <a:gd name="connsiteY0" fmla="*/ 2434480 h 2442757"/>
                <a:gd name="connsiteX1" fmla="*/ 345878 w 2663601"/>
                <a:gd name="connsiteY1" fmla="*/ 2442757 h 2442757"/>
                <a:gd name="connsiteX2" fmla="*/ 0 w 2663601"/>
                <a:gd name="connsiteY2" fmla="*/ 0 h 2442757"/>
                <a:gd name="connsiteX3" fmla="*/ 0 w 2663601"/>
                <a:gd name="connsiteY3" fmla="*/ 0 h 2442757"/>
                <a:gd name="connsiteX0" fmla="*/ 2663601 w 2663601"/>
                <a:gd name="connsiteY0" fmla="*/ 2434480 h 2442757"/>
                <a:gd name="connsiteX1" fmla="*/ 345878 w 2663601"/>
                <a:gd name="connsiteY1" fmla="*/ 2442757 h 2442757"/>
                <a:gd name="connsiteX2" fmla="*/ 227863 w 2663601"/>
                <a:gd name="connsiteY2" fmla="*/ 1288796 h 2442757"/>
                <a:gd name="connsiteX3" fmla="*/ 0 w 2663601"/>
                <a:gd name="connsiteY3" fmla="*/ 0 h 2442757"/>
                <a:gd name="connsiteX4" fmla="*/ 0 w 2663601"/>
                <a:gd name="connsiteY4" fmla="*/ 0 h 2442757"/>
                <a:gd name="connsiteX0" fmla="*/ 2663601 w 2663601"/>
                <a:gd name="connsiteY0" fmla="*/ 2434480 h 2442757"/>
                <a:gd name="connsiteX1" fmla="*/ 345878 w 2663601"/>
                <a:gd name="connsiteY1" fmla="*/ 2442757 h 2442757"/>
                <a:gd name="connsiteX2" fmla="*/ 54444 w 2663601"/>
                <a:gd name="connsiteY2" fmla="*/ 1186790 h 2442757"/>
                <a:gd name="connsiteX3" fmla="*/ 0 w 2663601"/>
                <a:gd name="connsiteY3" fmla="*/ 0 h 2442757"/>
                <a:gd name="connsiteX4" fmla="*/ 0 w 2663601"/>
                <a:gd name="connsiteY4" fmla="*/ 0 h 2442757"/>
                <a:gd name="connsiteX0" fmla="*/ 2663601 w 2663601"/>
                <a:gd name="connsiteY0" fmla="*/ 2434480 h 2442757"/>
                <a:gd name="connsiteX1" fmla="*/ 345878 w 2663601"/>
                <a:gd name="connsiteY1" fmla="*/ 2442757 h 2442757"/>
                <a:gd name="connsiteX2" fmla="*/ 54444 w 2663601"/>
                <a:gd name="connsiteY2" fmla="*/ 1186790 h 2442757"/>
                <a:gd name="connsiteX3" fmla="*/ 0 w 2663601"/>
                <a:gd name="connsiteY3" fmla="*/ 0 h 2442757"/>
                <a:gd name="connsiteX4" fmla="*/ 0 w 2663601"/>
                <a:gd name="connsiteY4" fmla="*/ 0 h 2442757"/>
                <a:gd name="connsiteX0" fmla="*/ 2663601 w 2663601"/>
                <a:gd name="connsiteY0" fmla="*/ 2434480 h 2442757"/>
                <a:gd name="connsiteX1" fmla="*/ 345878 w 2663601"/>
                <a:gd name="connsiteY1" fmla="*/ 2442757 h 2442757"/>
                <a:gd name="connsiteX2" fmla="*/ 54444 w 2663601"/>
                <a:gd name="connsiteY2" fmla="*/ 1186790 h 2442757"/>
                <a:gd name="connsiteX3" fmla="*/ 0 w 2663601"/>
                <a:gd name="connsiteY3" fmla="*/ 0 h 2442757"/>
                <a:gd name="connsiteX4" fmla="*/ 0 w 2663601"/>
                <a:gd name="connsiteY4" fmla="*/ 0 h 2442757"/>
                <a:gd name="connsiteX0" fmla="*/ 2669689 w 2669689"/>
                <a:gd name="connsiteY0" fmla="*/ 2493236 h 2501513"/>
                <a:gd name="connsiteX1" fmla="*/ 351966 w 2669689"/>
                <a:gd name="connsiteY1" fmla="*/ 2501513 h 2501513"/>
                <a:gd name="connsiteX2" fmla="*/ 60532 w 2669689"/>
                <a:gd name="connsiteY2" fmla="*/ 1245546 h 2501513"/>
                <a:gd name="connsiteX3" fmla="*/ 6088 w 2669689"/>
                <a:gd name="connsiteY3" fmla="*/ 58756 h 2501513"/>
                <a:gd name="connsiteX4" fmla="*/ 215210 w 2669689"/>
                <a:gd name="connsiteY4" fmla="*/ 196464 h 2501513"/>
                <a:gd name="connsiteX0" fmla="*/ 2669689 w 2669689"/>
                <a:gd name="connsiteY0" fmla="*/ 2434480 h 2442757"/>
                <a:gd name="connsiteX1" fmla="*/ 351966 w 2669689"/>
                <a:gd name="connsiteY1" fmla="*/ 2442757 h 2442757"/>
                <a:gd name="connsiteX2" fmla="*/ 60532 w 2669689"/>
                <a:gd name="connsiteY2" fmla="*/ 1186790 h 2442757"/>
                <a:gd name="connsiteX3" fmla="*/ 6088 w 2669689"/>
                <a:gd name="connsiteY3" fmla="*/ 0 h 2442757"/>
                <a:gd name="connsiteX0" fmla="*/ 2642543 w 2642543"/>
                <a:gd name="connsiteY0" fmla="*/ 2179465 h 2187742"/>
                <a:gd name="connsiteX1" fmla="*/ 324820 w 2642543"/>
                <a:gd name="connsiteY1" fmla="*/ 2187742 h 2187742"/>
                <a:gd name="connsiteX2" fmla="*/ 33386 w 2642543"/>
                <a:gd name="connsiteY2" fmla="*/ 931775 h 2187742"/>
                <a:gd name="connsiteX3" fmla="*/ 9545 w 2642543"/>
                <a:gd name="connsiteY3" fmla="*/ 0 h 2187742"/>
                <a:gd name="connsiteX0" fmla="*/ 2634271 w 2634271"/>
                <a:gd name="connsiteY0" fmla="*/ 2179465 h 2187742"/>
                <a:gd name="connsiteX1" fmla="*/ 316548 w 2634271"/>
                <a:gd name="connsiteY1" fmla="*/ 2187742 h 2187742"/>
                <a:gd name="connsiteX2" fmla="*/ 25114 w 2634271"/>
                <a:gd name="connsiteY2" fmla="*/ 931775 h 2187742"/>
                <a:gd name="connsiteX3" fmla="*/ 1273 w 2634271"/>
                <a:gd name="connsiteY3" fmla="*/ 0 h 2187742"/>
                <a:gd name="connsiteX0" fmla="*/ 2634271 w 2634271"/>
                <a:gd name="connsiteY0" fmla="*/ 2179465 h 2187742"/>
                <a:gd name="connsiteX1" fmla="*/ 316548 w 2634271"/>
                <a:gd name="connsiteY1" fmla="*/ 2187742 h 2187742"/>
                <a:gd name="connsiteX2" fmla="*/ 25114 w 2634271"/>
                <a:gd name="connsiteY2" fmla="*/ 931775 h 2187742"/>
                <a:gd name="connsiteX3" fmla="*/ 1273 w 2634271"/>
                <a:gd name="connsiteY3" fmla="*/ 0 h 2187742"/>
                <a:gd name="connsiteX0" fmla="*/ 2635739 w 2635739"/>
                <a:gd name="connsiteY0" fmla="*/ 2246661 h 2254938"/>
                <a:gd name="connsiteX1" fmla="*/ 318016 w 2635739"/>
                <a:gd name="connsiteY1" fmla="*/ 2254938 h 2254938"/>
                <a:gd name="connsiteX2" fmla="*/ 26582 w 2635739"/>
                <a:gd name="connsiteY2" fmla="*/ 998971 h 2254938"/>
                <a:gd name="connsiteX3" fmla="*/ 2741 w 2635739"/>
                <a:gd name="connsiteY3" fmla="*/ 67196 h 2254938"/>
                <a:gd name="connsiteX4" fmla="*/ 159 w 2635739"/>
                <a:gd name="connsiteY4" fmla="*/ 73645 h 2254938"/>
                <a:gd name="connsiteX0" fmla="*/ 2634271 w 2634271"/>
                <a:gd name="connsiteY0" fmla="*/ 2248247 h 2256524"/>
                <a:gd name="connsiteX1" fmla="*/ 316548 w 2634271"/>
                <a:gd name="connsiteY1" fmla="*/ 2256524 h 2256524"/>
                <a:gd name="connsiteX2" fmla="*/ 25114 w 2634271"/>
                <a:gd name="connsiteY2" fmla="*/ 1000557 h 2256524"/>
                <a:gd name="connsiteX3" fmla="*/ 1273 w 2634271"/>
                <a:gd name="connsiteY3" fmla="*/ 68782 h 2256524"/>
                <a:gd name="connsiteX4" fmla="*/ 950414 w 2634271"/>
                <a:gd name="connsiteY4" fmla="*/ 69011 h 2256524"/>
                <a:gd name="connsiteX0" fmla="*/ 2634271 w 2634271"/>
                <a:gd name="connsiteY0" fmla="*/ 2221364 h 2229641"/>
                <a:gd name="connsiteX1" fmla="*/ 316548 w 2634271"/>
                <a:gd name="connsiteY1" fmla="*/ 2229641 h 2229641"/>
                <a:gd name="connsiteX2" fmla="*/ 25114 w 2634271"/>
                <a:gd name="connsiteY2" fmla="*/ 973674 h 2229641"/>
                <a:gd name="connsiteX3" fmla="*/ 1273 w 2634271"/>
                <a:gd name="connsiteY3" fmla="*/ 41899 h 2229641"/>
                <a:gd name="connsiteX4" fmla="*/ 2244258 w 2634271"/>
                <a:gd name="connsiteY4" fmla="*/ 210079 h 2229641"/>
                <a:gd name="connsiteX0" fmla="*/ 2634271 w 2634271"/>
                <a:gd name="connsiteY0" fmla="*/ 2225364 h 2233641"/>
                <a:gd name="connsiteX1" fmla="*/ 316548 w 2634271"/>
                <a:gd name="connsiteY1" fmla="*/ 2233641 h 2233641"/>
                <a:gd name="connsiteX2" fmla="*/ 25114 w 2634271"/>
                <a:gd name="connsiteY2" fmla="*/ 977674 h 2233641"/>
                <a:gd name="connsiteX3" fmla="*/ 1273 w 2634271"/>
                <a:gd name="connsiteY3" fmla="*/ 45899 h 2233641"/>
                <a:gd name="connsiteX4" fmla="*/ 2524177 w 2634271"/>
                <a:gd name="connsiteY4" fmla="*/ 176756 h 2233641"/>
                <a:gd name="connsiteX0" fmla="*/ 2634271 w 2634271"/>
                <a:gd name="connsiteY0" fmla="*/ 2229327 h 2237604"/>
                <a:gd name="connsiteX1" fmla="*/ 316548 w 2634271"/>
                <a:gd name="connsiteY1" fmla="*/ 2237604 h 2237604"/>
                <a:gd name="connsiteX2" fmla="*/ 25114 w 2634271"/>
                <a:gd name="connsiteY2" fmla="*/ 981637 h 2237604"/>
                <a:gd name="connsiteX3" fmla="*/ 1273 w 2634271"/>
                <a:gd name="connsiteY3" fmla="*/ 49862 h 2237604"/>
                <a:gd name="connsiteX4" fmla="*/ 2617483 w 2634271"/>
                <a:gd name="connsiteY4" fmla="*/ 149617 h 2237604"/>
                <a:gd name="connsiteX0" fmla="*/ 2634271 w 2634271"/>
                <a:gd name="connsiteY0" fmla="*/ 2233021 h 2241298"/>
                <a:gd name="connsiteX1" fmla="*/ 316548 w 2634271"/>
                <a:gd name="connsiteY1" fmla="*/ 2241298 h 2241298"/>
                <a:gd name="connsiteX2" fmla="*/ 25114 w 2634271"/>
                <a:gd name="connsiteY2" fmla="*/ 985331 h 2241298"/>
                <a:gd name="connsiteX3" fmla="*/ 1273 w 2634271"/>
                <a:gd name="connsiteY3" fmla="*/ 53556 h 2241298"/>
                <a:gd name="connsiteX4" fmla="*/ 2561499 w 2634271"/>
                <a:gd name="connsiteY4" fmla="*/ 128430 h 2241298"/>
                <a:gd name="connsiteX0" fmla="*/ 2634271 w 2634271"/>
                <a:gd name="connsiteY0" fmla="*/ 2235079 h 2243356"/>
                <a:gd name="connsiteX1" fmla="*/ 316548 w 2634271"/>
                <a:gd name="connsiteY1" fmla="*/ 2243356 h 2243356"/>
                <a:gd name="connsiteX2" fmla="*/ 25114 w 2634271"/>
                <a:gd name="connsiteY2" fmla="*/ 987389 h 2243356"/>
                <a:gd name="connsiteX3" fmla="*/ 1273 w 2634271"/>
                <a:gd name="connsiteY3" fmla="*/ 55614 h 2243356"/>
                <a:gd name="connsiteX4" fmla="*/ 2592601 w 2634271"/>
                <a:gd name="connsiteY4" fmla="*/ 118047 h 2243356"/>
                <a:gd name="connsiteX0" fmla="*/ 2634271 w 2634271"/>
                <a:gd name="connsiteY0" fmla="*/ 2235079 h 2243356"/>
                <a:gd name="connsiteX1" fmla="*/ 316548 w 2634271"/>
                <a:gd name="connsiteY1" fmla="*/ 2243356 h 2243356"/>
                <a:gd name="connsiteX2" fmla="*/ 25114 w 2634271"/>
                <a:gd name="connsiteY2" fmla="*/ 987389 h 2243356"/>
                <a:gd name="connsiteX3" fmla="*/ 1273 w 2634271"/>
                <a:gd name="connsiteY3" fmla="*/ 55614 h 2243356"/>
                <a:gd name="connsiteX4" fmla="*/ 2592601 w 2634271"/>
                <a:gd name="connsiteY4" fmla="*/ 118047 h 2243356"/>
                <a:gd name="connsiteX5" fmla="*/ 2634271 w 2634271"/>
                <a:gd name="connsiteY5" fmla="*/ 2235079 h 2243356"/>
                <a:gd name="connsiteX0" fmla="*/ 2634271 w 2634271"/>
                <a:gd name="connsiteY0" fmla="*/ 2179465 h 2187742"/>
                <a:gd name="connsiteX1" fmla="*/ 316548 w 2634271"/>
                <a:gd name="connsiteY1" fmla="*/ 2187742 h 2187742"/>
                <a:gd name="connsiteX2" fmla="*/ 25114 w 2634271"/>
                <a:gd name="connsiteY2" fmla="*/ 931775 h 2187742"/>
                <a:gd name="connsiteX3" fmla="*/ 1273 w 2634271"/>
                <a:gd name="connsiteY3" fmla="*/ 0 h 2187742"/>
                <a:gd name="connsiteX4" fmla="*/ 2592601 w 2634271"/>
                <a:gd name="connsiteY4" fmla="*/ 62433 h 2187742"/>
                <a:gd name="connsiteX5" fmla="*/ 2634271 w 2634271"/>
                <a:gd name="connsiteY5" fmla="*/ 2179465 h 2187742"/>
                <a:gd name="connsiteX0" fmla="*/ 2634271 w 2636144"/>
                <a:gd name="connsiteY0" fmla="*/ 2179465 h 2187742"/>
                <a:gd name="connsiteX1" fmla="*/ 316548 w 2636144"/>
                <a:gd name="connsiteY1" fmla="*/ 2187742 h 2187742"/>
                <a:gd name="connsiteX2" fmla="*/ 25114 w 2636144"/>
                <a:gd name="connsiteY2" fmla="*/ 931775 h 2187742"/>
                <a:gd name="connsiteX3" fmla="*/ 1273 w 2636144"/>
                <a:gd name="connsiteY3" fmla="*/ 0 h 2187742"/>
                <a:gd name="connsiteX4" fmla="*/ 2636144 w 2636144"/>
                <a:gd name="connsiteY4" fmla="*/ 6449 h 2187742"/>
                <a:gd name="connsiteX5" fmla="*/ 2634271 w 2636144"/>
                <a:gd name="connsiteY5" fmla="*/ 2179465 h 218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36144" h="2187742">
                  <a:moveTo>
                    <a:pt x="2634271" y="2179465"/>
                  </a:moveTo>
                  <a:lnTo>
                    <a:pt x="316548" y="2187742"/>
                  </a:lnTo>
                  <a:cubicBezTo>
                    <a:pt x="27905" y="1920290"/>
                    <a:pt x="52157" y="1338901"/>
                    <a:pt x="25114" y="931775"/>
                  </a:cubicBezTo>
                  <a:cubicBezTo>
                    <a:pt x="8272" y="504247"/>
                    <a:pt x="-4105" y="174847"/>
                    <a:pt x="1273" y="0"/>
                  </a:cubicBezTo>
                  <a:lnTo>
                    <a:pt x="2636144" y="6449"/>
                  </a:lnTo>
                  <a:cubicBezTo>
                    <a:pt x="2635520" y="730788"/>
                    <a:pt x="2634895" y="1455126"/>
                    <a:pt x="2634271" y="217946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5601694" y="4419539"/>
              <a:ext cx="3336523" cy="2426193"/>
              <a:chOff x="4786081" y="3224871"/>
              <a:chExt cx="4252953" cy="3092587"/>
            </a:xfrm>
          </p:grpSpPr>
          <p:grpSp>
            <p:nvGrpSpPr>
              <p:cNvPr id="158" name="Group 157"/>
              <p:cNvGrpSpPr/>
              <p:nvPr/>
            </p:nvGrpSpPr>
            <p:grpSpPr>
              <a:xfrm>
                <a:off x="4786081" y="3224871"/>
                <a:ext cx="4252953" cy="3092587"/>
                <a:chOff x="362108" y="2164527"/>
                <a:chExt cx="4252953" cy="3092587"/>
              </a:xfrm>
            </p:grpSpPr>
            <p:cxnSp>
              <p:nvCxnSpPr>
                <p:cNvPr id="209" name="Straight Connector 208"/>
                <p:cNvCxnSpPr/>
                <p:nvPr/>
              </p:nvCxnSpPr>
              <p:spPr>
                <a:xfrm>
                  <a:off x="910010" y="2240466"/>
                  <a:ext cx="0" cy="2554236"/>
                </a:xfrm>
                <a:prstGeom prst="line">
                  <a:avLst/>
                </a:prstGeom>
                <a:ln>
                  <a:headEnd type="triangle" w="lg" len="lg"/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>
                <a:xfrm flipH="1">
                  <a:off x="910011" y="4794702"/>
                  <a:ext cx="3517567" cy="0"/>
                </a:xfrm>
                <a:prstGeom prst="line">
                  <a:avLst/>
                </a:prstGeom>
                <a:ln>
                  <a:headEnd type="triangle" w="lg" len="lg"/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11" name="TextBox 210"/>
                <p:cNvSpPr txBox="1"/>
                <p:nvPr/>
              </p:nvSpPr>
              <p:spPr>
                <a:xfrm>
                  <a:off x="362108" y="2164527"/>
                  <a:ext cx="414004" cy="3923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i="1" dirty="0" smtClean="0">
                      <a:latin typeface="Times"/>
                      <a:cs typeface="Times"/>
                    </a:rPr>
                    <a:t>N</a:t>
                  </a:r>
                  <a:endParaRPr lang="en-US" sz="1400" dirty="0">
                    <a:latin typeface="+mj-lt"/>
                    <a:cs typeface="Times"/>
                  </a:endParaRPr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4214436" y="4825571"/>
                  <a:ext cx="400625" cy="4315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i="1" dirty="0" smtClean="0">
                      <a:latin typeface="Times"/>
                      <a:cs typeface="Times"/>
                    </a:rPr>
                    <a:t>L</a:t>
                  </a:r>
                  <a:endParaRPr lang="en-US" sz="1600" dirty="0">
                    <a:latin typeface="+mj-lt"/>
                    <a:cs typeface="Times"/>
                  </a:endParaRPr>
                </a:p>
              </p:txBody>
            </p:sp>
          </p:grpSp>
          <p:cxnSp>
            <p:nvCxnSpPr>
              <p:cNvPr id="187" name="Straight Connector 186"/>
              <p:cNvCxnSpPr/>
              <p:nvPr/>
            </p:nvCxnSpPr>
            <p:spPr>
              <a:xfrm flipH="1">
                <a:off x="5326884" y="5684499"/>
                <a:ext cx="3334946" cy="0"/>
              </a:xfrm>
              <a:prstGeom prst="line">
                <a:avLst/>
              </a:prstGeom>
              <a:ln w="19050" cmpd="sng">
                <a:prstDash val="dash"/>
                <a:headEnd type="none" w="lg" len="lg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77" name="Group 176"/>
              <p:cNvGrpSpPr/>
              <p:nvPr/>
            </p:nvGrpSpPr>
            <p:grpSpPr>
              <a:xfrm>
                <a:off x="5915719" y="3482522"/>
                <a:ext cx="638175" cy="2756039"/>
                <a:chOff x="1491746" y="2422178"/>
                <a:chExt cx="638175" cy="2756039"/>
              </a:xfrm>
            </p:grpSpPr>
            <p:cxnSp>
              <p:nvCxnSpPr>
                <p:cNvPr id="185" name="Straight Connector 184"/>
                <p:cNvCxnSpPr/>
                <p:nvPr/>
              </p:nvCxnSpPr>
              <p:spPr>
                <a:xfrm>
                  <a:off x="1739443" y="2422178"/>
                  <a:ext cx="0" cy="2372524"/>
                </a:xfrm>
                <a:prstGeom prst="line">
                  <a:avLst/>
                </a:prstGeom>
                <a:ln w="19050" cmpd="sng">
                  <a:prstDash val="dash"/>
                  <a:headEnd type="none" w="lg" len="lg"/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186" name="Object 185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1491746" y="4868654"/>
                <a:ext cx="638175" cy="30956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178" name="Equation" r:id="rId4" imgW="444500" imgH="215900" progId="Equation.3">
                        <p:embed/>
                      </p:oleObj>
                    </mc:Choice>
                    <mc:Fallback>
                      <p:oleObj name="Equation" r:id="rId4" imgW="444500" imgH="2159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91746" y="4868654"/>
                              <a:ext cx="638175" cy="309563"/>
                            </a:xfrm>
                            <a:prstGeom prst="rect">
                              <a:avLst/>
                            </a:prstGeom>
                            <a:noFill/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79" name="Freeform 178"/>
              <p:cNvSpPr/>
              <p:nvPr/>
            </p:nvSpPr>
            <p:spPr>
              <a:xfrm>
                <a:off x="6191325" y="3499234"/>
                <a:ext cx="2634271" cy="2187742"/>
              </a:xfrm>
              <a:custGeom>
                <a:avLst/>
                <a:gdLst>
                  <a:gd name="connsiteX0" fmla="*/ 2681241 w 2681241"/>
                  <a:gd name="connsiteY0" fmla="*/ 2434480 h 2434480"/>
                  <a:gd name="connsiteX1" fmla="*/ 0 w 2681241"/>
                  <a:gd name="connsiteY1" fmla="*/ 2416839 h 2434480"/>
                  <a:gd name="connsiteX2" fmla="*/ 17640 w 2681241"/>
                  <a:gd name="connsiteY2" fmla="*/ 0 h 2434480"/>
                  <a:gd name="connsiteX3" fmla="*/ 17640 w 2681241"/>
                  <a:gd name="connsiteY3" fmla="*/ 0 h 2434480"/>
                  <a:gd name="connsiteX0" fmla="*/ 2663601 w 2663601"/>
                  <a:gd name="connsiteY0" fmla="*/ 2434480 h 2434480"/>
                  <a:gd name="connsiteX1" fmla="*/ 409998 w 2663601"/>
                  <a:gd name="connsiteY1" fmla="*/ 2248365 h 2434480"/>
                  <a:gd name="connsiteX2" fmla="*/ 0 w 2663601"/>
                  <a:gd name="connsiteY2" fmla="*/ 0 h 2434480"/>
                  <a:gd name="connsiteX3" fmla="*/ 0 w 2663601"/>
                  <a:gd name="connsiteY3" fmla="*/ 0 h 2434480"/>
                  <a:gd name="connsiteX0" fmla="*/ 2663601 w 2663601"/>
                  <a:gd name="connsiteY0" fmla="*/ 2434480 h 2434480"/>
                  <a:gd name="connsiteX1" fmla="*/ 8278 w 2663601"/>
                  <a:gd name="connsiteY1" fmla="*/ 2423318 h 2434480"/>
                  <a:gd name="connsiteX2" fmla="*/ 0 w 2663601"/>
                  <a:gd name="connsiteY2" fmla="*/ 0 h 2434480"/>
                  <a:gd name="connsiteX3" fmla="*/ 0 w 2663601"/>
                  <a:gd name="connsiteY3" fmla="*/ 0 h 2434480"/>
                  <a:gd name="connsiteX0" fmla="*/ 2675169 w 2675169"/>
                  <a:gd name="connsiteY0" fmla="*/ 2434480 h 2442757"/>
                  <a:gd name="connsiteX1" fmla="*/ 408 w 2675169"/>
                  <a:gd name="connsiteY1" fmla="*/ 2442757 h 2442757"/>
                  <a:gd name="connsiteX2" fmla="*/ 11568 w 2675169"/>
                  <a:gd name="connsiteY2" fmla="*/ 0 h 2442757"/>
                  <a:gd name="connsiteX3" fmla="*/ 11568 w 2675169"/>
                  <a:gd name="connsiteY3" fmla="*/ 0 h 2442757"/>
                  <a:gd name="connsiteX0" fmla="*/ 2663601 w 2663601"/>
                  <a:gd name="connsiteY0" fmla="*/ 2434480 h 2442757"/>
                  <a:gd name="connsiteX1" fmla="*/ 345878 w 2663601"/>
                  <a:gd name="connsiteY1" fmla="*/ 2442757 h 2442757"/>
                  <a:gd name="connsiteX2" fmla="*/ 0 w 2663601"/>
                  <a:gd name="connsiteY2" fmla="*/ 0 h 2442757"/>
                  <a:gd name="connsiteX3" fmla="*/ 0 w 2663601"/>
                  <a:gd name="connsiteY3" fmla="*/ 0 h 2442757"/>
                  <a:gd name="connsiteX0" fmla="*/ 2663601 w 2663601"/>
                  <a:gd name="connsiteY0" fmla="*/ 2434480 h 2442757"/>
                  <a:gd name="connsiteX1" fmla="*/ 345878 w 2663601"/>
                  <a:gd name="connsiteY1" fmla="*/ 2442757 h 2442757"/>
                  <a:gd name="connsiteX2" fmla="*/ 227863 w 2663601"/>
                  <a:gd name="connsiteY2" fmla="*/ 1288796 h 2442757"/>
                  <a:gd name="connsiteX3" fmla="*/ 0 w 2663601"/>
                  <a:gd name="connsiteY3" fmla="*/ 0 h 2442757"/>
                  <a:gd name="connsiteX4" fmla="*/ 0 w 2663601"/>
                  <a:gd name="connsiteY4" fmla="*/ 0 h 2442757"/>
                  <a:gd name="connsiteX0" fmla="*/ 2663601 w 2663601"/>
                  <a:gd name="connsiteY0" fmla="*/ 2434480 h 2442757"/>
                  <a:gd name="connsiteX1" fmla="*/ 345878 w 2663601"/>
                  <a:gd name="connsiteY1" fmla="*/ 2442757 h 2442757"/>
                  <a:gd name="connsiteX2" fmla="*/ 54444 w 2663601"/>
                  <a:gd name="connsiteY2" fmla="*/ 1186790 h 2442757"/>
                  <a:gd name="connsiteX3" fmla="*/ 0 w 2663601"/>
                  <a:gd name="connsiteY3" fmla="*/ 0 h 2442757"/>
                  <a:gd name="connsiteX4" fmla="*/ 0 w 2663601"/>
                  <a:gd name="connsiteY4" fmla="*/ 0 h 2442757"/>
                  <a:gd name="connsiteX0" fmla="*/ 2663601 w 2663601"/>
                  <a:gd name="connsiteY0" fmla="*/ 2434480 h 2442757"/>
                  <a:gd name="connsiteX1" fmla="*/ 345878 w 2663601"/>
                  <a:gd name="connsiteY1" fmla="*/ 2442757 h 2442757"/>
                  <a:gd name="connsiteX2" fmla="*/ 54444 w 2663601"/>
                  <a:gd name="connsiteY2" fmla="*/ 1186790 h 2442757"/>
                  <a:gd name="connsiteX3" fmla="*/ 0 w 2663601"/>
                  <a:gd name="connsiteY3" fmla="*/ 0 h 2442757"/>
                  <a:gd name="connsiteX4" fmla="*/ 0 w 2663601"/>
                  <a:gd name="connsiteY4" fmla="*/ 0 h 2442757"/>
                  <a:gd name="connsiteX0" fmla="*/ 2663601 w 2663601"/>
                  <a:gd name="connsiteY0" fmla="*/ 2434480 h 2442757"/>
                  <a:gd name="connsiteX1" fmla="*/ 345878 w 2663601"/>
                  <a:gd name="connsiteY1" fmla="*/ 2442757 h 2442757"/>
                  <a:gd name="connsiteX2" fmla="*/ 54444 w 2663601"/>
                  <a:gd name="connsiteY2" fmla="*/ 1186790 h 2442757"/>
                  <a:gd name="connsiteX3" fmla="*/ 0 w 2663601"/>
                  <a:gd name="connsiteY3" fmla="*/ 0 h 2442757"/>
                  <a:gd name="connsiteX4" fmla="*/ 0 w 2663601"/>
                  <a:gd name="connsiteY4" fmla="*/ 0 h 2442757"/>
                  <a:gd name="connsiteX0" fmla="*/ 2669689 w 2669689"/>
                  <a:gd name="connsiteY0" fmla="*/ 2493236 h 2501513"/>
                  <a:gd name="connsiteX1" fmla="*/ 351966 w 2669689"/>
                  <a:gd name="connsiteY1" fmla="*/ 2501513 h 2501513"/>
                  <a:gd name="connsiteX2" fmla="*/ 60532 w 2669689"/>
                  <a:gd name="connsiteY2" fmla="*/ 1245546 h 2501513"/>
                  <a:gd name="connsiteX3" fmla="*/ 6088 w 2669689"/>
                  <a:gd name="connsiteY3" fmla="*/ 58756 h 2501513"/>
                  <a:gd name="connsiteX4" fmla="*/ 215210 w 2669689"/>
                  <a:gd name="connsiteY4" fmla="*/ 196464 h 2501513"/>
                  <a:gd name="connsiteX0" fmla="*/ 2669689 w 2669689"/>
                  <a:gd name="connsiteY0" fmla="*/ 2434480 h 2442757"/>
                  <a:gd name="connsiteX1" fmla="*/ 351966 w 2669689"/>
                  <a:gd name="connsiteY1" fmla="*/ 2442757 h 2442757"/>
                  <a:gd name="connsiteX2" fmla="*/ 60532 w 2669689"/>
                  <a:gd name="connsiteY2" fmla="*/ 1186790 h 2442757"/>
                  <a:gd name="connsiteX3" fmla="*/ 6088 w 2669689"/>
                  <a:gd name="connsiteY3" fmla="*/ 0 h 2442757"/>
                  <a:gd name="connsiteX0" fmla="*/ 2642543 w 2642543"/>
                  <a:gd name="connsiteY0" fmla="*/ 2179465 h 2187742"/>
                  <a:gd name="connsiteX1" fmla="*/ 324820 w 2642543"/>
                  <a:gd name="connsiteY1" fmla="*/ 2187742 h 2187742"/>
                  <a:gd name="connsiteX2" fmla="*/ 33386 w 2642543"/>
                  <a:gd name="connsiteY2" fmla="*/ 931775 h 2187742"/>
                  <a:gd name="connsiteX3" fmla="*/ 9545 w 2642543"/>
                  <a:gd name="connsiteY3" fmla="*/ 0 h 2187742"/>
                  <a:gd name="connsiteX0" fmla="*/ 2634271 w 2634271"/>
                  <a:gd name="connsiteY0" fmla="*/ 2179465 h 2187742"/>
                  <a:gd name="connsiteX1" fmla="*/ 316548 w 2634271"/>
                  <a:gd name="connsiteY1" fmla="*/ 2187742 h 2187742"/>
                  <a:gd name="connsiteX2" fmla="*/ 25114 w 2634271"/>
                  <a:gd name="connsiteY2" fmla="*/ 931775 h 2187742"/>
                  <a:gd name="connsiteX3" fmla="*/ 1273 w 2634271"/>
                  <a:gd name="connsiteY3" fmla="*/ 0 h 2187742"/>
                  <a:gd name="connsiteX0" fmla="*/ 2634271 w 2634271"/>
                  <a:gd name="connsiteY0" fmla="*/ 2179465 h 2187742"/>
                  <a:gd name="connsiteX1" fmla="*/ 316548 w 2634271"/>
                  <a:gd name="connsiteY1" fmla="*/ 2187742 h 2187742"/>
                  <a:gd name="connsiteX2" fmla="*/ 25114 w 2634271"/>
                  <a:gd name="connsiteY2" fmla="*/ 931775 h 2187742"/>
                  <a:gd name="connsiteX3" fmla="*/ 1273 w 2634271"/>
                  <a:gd name="connsiteY3" fmla="*/ 0 h 2187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4271" h="2187742">
                    <a:moveTo>
                      <a:pt x="2634271" y="2179465"/>
                    </a:moveTo>
                    <a:lnTo>
                      <a:pt x="316548" y="2187742"/>
                    </a:lnTo>
                    <a:cubicBezTo>
                      <a:pt x="27905" y="1920290"/>
                      <a:pt x="52157" y="1338901"/>
                      <a:pt x="25114" y="931775"/>
                    </a:cubicBezTo>
                    <a:cubicBezTo>
                      <a:pt x="8272" y="504247"/>
                      <a:pt x="-4105" y="174847"/>
                      <a:pt x="1273" y="0"/>
                    </a:cubicBezTo>
                  </a:path>
                </a:pathLst>
              </a:custGeom>
              <a:noFill/>
              <a:ln w="38100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grpSp>
            <p:nvGrpSpPr>
              <p:cNvPr id="180" name="Group 179"/>
              <p:cNvGrpSpPr/>
              <p:nvPr/>
            </p:nvGrpSpPr>
            <p:grpSpPr>
              <a:xfrm>
                <a:off x="5626558" y="6036312"/>
                <a:ext cx="1349891" cy="163128"/>
                <a:chOff x="5543489" y="5892916"/>
                <a:chExt cx="1349891" cy="163128"/>
              </a:xfrm>
            </p:grpSpPr>
            <p:sp>
              <p:nvSpPr>
                <p:cNvPr id="181" name="Rectangle 180"/>
                <p:cNvSpPr/>
                <p:nvPr/>
              </p:nvSpPr>
              <p:spPr>
                <a:xfrm>
                  <a:off x="5543489" y="5931139"/>
                  <a:ext cx="138404" cy="124905"/>
                </a:xfrm>
                <a:prstGeom prst="rect">
                  <a:avLst/>
                </a:prstGeom>
                <a:solidFill>
                  <a:schemeClr val="bg1"/>
                </a:solidFill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Rectangle 181"/>
                <p:cNvSpPr/>
                <p:nvPr/>
              </p:nvSpPr>
              <p:spPr>
                <a:xfrm>
                  <a:off x="6754976" y="5892916"/>
                  <a:ext cx="138404" cy="124905"/>
                </a:xfrm>
                <a:prstGeom prst="rect">
                  <a:avLst/>
                </a:prstGeom>
                <a:solidFill>
                  <a:schemeClr val="bg1"/>
                </a:solidFill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13" name="Group 212"/>
          <p:cNvGrpSpPr/>
          <p:nvPr/>
        </p:nvGrpSpPr>
        <p:grpSpPr>
          <a:xfrm>
            <a:off x="7167675" y="3125691"/>
            <a:ext cx="746572" cy="307777"/>
            <a:chOff x="7055706" y="5289551"/>
            <a:chExt cx="746572" cy="307777"/>
          </a:xfrm>
        </p:grpSpPr>
        <p:sp>
          <p:nvSpPr>
            <p:cNvPr id="214" name="Oval 213"/>
            <p:cNvSpPr/>
            <p:nvPr/>
          </p:nvSpPr>
          <p:spPr>
            <a:xfrm>
              <a:off x="7055706" y="5416076"/>
              <a:ext cx="98379" cy="98379"/>
            </a:xfrm>
            <a:prstGeom prst="ellipse">
              <a:avLst/>
            </a:prstGeom>
            <a:solidFill>
              <a:srgbClr val="558BB8"/>
            </a:solidFill>
            <a:ln>
              <a:solidFill>
                <a:srgbClr val="558BB8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" name="TextBox 214"/>
                <p:cNvSpPr txBox="1"/>
                <p:nvPr/>
              </p:nvSpPr>
              <p:spPr>
                <a:xfrm>
                  <a:off x="7117988" y="5289551"/>
                  <a:ext cx="68429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=""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charset="0"/>
                          </a:rPr>
                          <m:t>𝑁</m:t>
                        </m:r>
                        <m:r>
                          <a:rPr lang="en-US" sz="1400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 charset="0"/>
                          </a:rPr>
                          <m:t>𝐿</m:t>
                        </m:r>
                        <m:r>
                          <a:rPr lang="en-US" sz="1400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7988" y="5289551"/>
                  <a:ext cx="684290" cy="30777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8" name="Line 3"/>
          <p:cNvSpPr>
            <a:spLocks noChangeShapeType="1"/>
          </p:cNvSpPr>
          <p:nvPr/>
        </p:nvSpPr>
        <p:spPr bwMode="auto">
          <a:xfrm flipV="1">
            <a:off x="245011" y="5539559"/>
            <a:ext cx="6884493" cy="0"/>
          </a:xfrm>
          <a:prstGeom prst="line">
            <a:avLst/>
          </a:prstGeom>
          <a:noFill/>
          <a:ln w="76200" cmpd="sng">
            <a:solidFill>
              <a:srgbClr val="808080">
                <a:lumMod val="60000"/>
                <a:lumOff val="4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 w="127000" cmpd="sng"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/>
            </a:endParaRPr>
          </a:p>
        </p:txBody>
      </p:sp>
      <p:sp>
        <p:nvSpPr>
          <p:cNvPr id="378" name="Oval 377"/>
          <p:cNvSpPr/>
          <p:nvPr/>
        </p:nvSpPr>
        <p:spPr>
          <a:xfrm>
            <a:off x="3108881" y="3227347"/>
            <a:ext cx="84871" cy="84871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rgbClr val="00CC99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79" name="Oval 378"/>
          <p:cNvSpPr/>
          <p:nvPr/>
        </p:nvSpPr>
        <p:spPr>
          <a:xfrm>
            <a:off x="1963886" y="3575354"/>
            <a:ext cx="84871" cy="84871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rgbClr val="00CC99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81" name="Oval 380"/>
          <p:cNvSpPr/>
          <p:nvPr/>
        </p:nvSpPr>
        <p:spPr>
          <a:xfrm>
            <a:off x="2846556" y="3866069"/>
            <a:ext cx="84871" cy="84871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rgbClr val="00CC99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82" name="Oval 381"/>
          <p:cNvSpPr/>
          <p:nvPr/>
        </p:nvSpPr>
        <p:spPr>
          <a:xfrm>
            <a:off x="1445302" y="2605374"/>
            <a:ext cx="84871" cy="84871"/>
          </a:xfrm>
          <a:prstGeom prst="ellipse">
            <a:avLst/>
          </a:prstGeom>
          <a:solidFill>
            <a:srgbClr val="00CC99"/>
          </a:solidFill>
          <a:ln w="38100" cap="flat" cmpd="sng" algn="ctr">
            <a:solidFill>
              <a:srgbClr val="00CC99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84" name="Oval 383"/>
          <p:cNvSpPr/>
          <p:nvPr/>
        </p:nvSpPr>
        <p:spPr>
          <a:xfrm>
            <a:off x="1083909" y="3958060"/>
            <a:ext cx="84871" cy="84871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rgbClr val="00CC99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85" name="Oval 384"/>
          <p:cNvSpPr/>
          <p:nvPr/>
        </p:nvSpPr>
        <p:spPr>
          <a:xfrm>
            <a:off x="2164414" y="4547874"/>
            <a:ext cx="84871" cy="84871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rgbClr val="00CC99"/>
            </a:solidFill>
            <a:prstDash val="solid"/>
            <a:tailEnd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89" name="Freeform 388"/>
          <p:cNvSpPr/>
          <p:nvPr/>
        </p:nvSpPr>
        <p:spPr bwMode="auto">
          <a:xfrm rot="20015231" flipH="1">
            <a:off x="2646912" y="2147742"/>
            <a:ext cx="781202" cy="682254"/>
          </a:xfrm>
          <a:custGeom>
            <a:avLst/>
            <a:gdLst>
              <a:gd name="connsiteX0" fmla="*/ 0 w 1292536"/>
              <a:gd name="connsiteY0" fmla="*/ 1911303 h 1911303"/>
              <a:gd name="connsiteX1" fmla="*/ 137504 w 1292536"/>
              <a:gd name="connsiteY1" fmla="*/ 721895 h 1911303"/>
              <a:gd name="connsiteX2" fmla="*/ 749396 w 1292536"/>
              <a:gd name="connsiteY2" fmla="*/ 137504 h 1911303"/>
              <a:gd name="connsiteX3" fmla="*/ 1292536 w 1292536"/>
              <a:gd name="connsiteY3" fmla="*/ 0 h 1911303"/>
              <a:gd name="connsiteX0" fmla="*/ 11065 w 1303601"/>
              <a:gd name="connsiteY0" fmla="*/ 1911303 h 1911303"/>
              <a:gd name="connsiteX1" fmla="*/ 148569 w 1303601"/>
              <a:gd name="connsiteY1" fmla="*/ 721895 h 1911303"/>
              <a:gd name="connsiteX2" fmla="*/ 1303601 w 1303601"/>
              <a:gd name="connsiteY2" fmla="*/ 0 h 1911303"/>
              <a:gd name="connsiteX0" fmla="*/ 0 w 1292536"/>
              <a:gd name="connsiteY0" fmla="*/ 1911303 h 1911303"/>
              <a:gd name="connsiteX1" fmla="*/ 281883 w 1292536"/>
              <a:gd name="connsiteY1" fmla="*/ 563765 h 1911303"/>
              <a:gd name="connsiteX2" fmla="*/ 1292536 w 1292536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0 w 1595044"/>
              <a:gd name="connsiteY0" fmla="*/ 1429581 h 1429581"/>
              <a:gd name="connsiteX1" fmla="*/ 281883 w 1595044"/>
              <a:gd name="connsiteY1" fmla="*/ 82043 h 1429581"/>
              <a:gd name="connsiteX2" fmla="*/ 1595044 w 1595044"/>
              <a:gd name="connsiteY2" fmla="*/ 102669 h 1429581"/>
              <a:gd name="connsiteX0" fmla="*/ 0 w 1595044"/>
              <a:gd name="connsiteY0" fmla="*/ 1484565 h 1484565"/>
              <a:gd name="connsiteX1" fmla="*/ 281883 w 1595044"/>
              <a:gd name="connsiteY1" fmla="*/ 137027 h 1484565"/>
              <a:gd name="connsiteX2" fmla="*/ 1595044 w 1595044"/>
              <a:gd name="connsiteY2" fmla="*/ 157653 h 1484565"/>
              <a:gd name="connsiteX0" fmla="*/ 0 w 1595044"/>
              <a:gd name="connsiteY0" fmla="*/ 1380248 h 1380248"/>
              <a:gd name="connsiteX1" fmla="*/ 391886 w 1595044"/>
              <a:gd name="connsiteY1" fmla="*/ 362719 h 1380248"/>
              <a:gd name="connsiteX2" fmla="*/ 1595044 w 1595044"/>
              <a:gd name="connsiteY2" fmla="*/ 53336 h 1380248"/>
              <a:gd name="connsiteX0" fmla="*/ 0 w 1595044"/>
              <a:gd name="connsiteY0" fmla="*/ 1326912 h 1326912"/>
              <a:gd name="connsiteX1" fmla="*/ 391886 w 1595044"/>
              <a:gd name="connsiteY1" fmla="*/ 309383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05667"/>
              <a:gd name="connsiteY0" fmla="*/ 1292537 h 1292537"/>
              <a:gd name="connsiteX1" fmla="*/ 433137 w 1505667"/>
              <a:gd name="connsiteY1" fmla="*/ 440013 h 1292537"/>
              <a:gd name="connsiteX2" fmla="*/ 1505667 w 1505667"/>
              <a:gd name="connsiteY2" fmla="*/ 0 h 1292537"/>
              <a:gd name="connsiteX0" fmla="*/ 0 w 1046362"/>
              <a:gd name="connsiteY0" fmla="*/ 1490854 h 1490854"/>
              <a:gd name="connsiteX1" fmla="*/ 433137 w 1046362"/>
              <a:gd name="connsiteY1" fmla="*/ 638330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257263 w 1046362"/>
              <a:gd name="connsiteY1" fmla="*/ 494427 h 1490854"/>
              <a:gd name="connsiteX2" fmla="*/ 1046362 w 1046362"/>
              <a:gd name="connsiteY2" fmla="*/ 0 h 1490854"/>
              <a:gd name="connsiteX0" fmla="*/ 0 w 1513248"/>
              <a:gd name="connsiteY0" fmla="*/ 1048278 h 1048278"/>
              <a:gd name="connsiteX1" fmla="*/ 257263 w 1513248"/>
              <a:gd name="connsiteY1" fmla="*/ 51851 h 1048278"/>
              <a:gd name="connsiteX2" fmla="*/ 1513248 w 1513248"/>
              <a:gd name="connsiteY2" fmla="*/ 77986 h 1048278"/>
              <a:gd name="connsiteX0" fmla="*/ 0 w 1513248"/>
              <a:gd name="connsiteY0" fmla="*/ 1356322 h 1356322"/>
              <a:gd name="connsiteX1" fmla="*/ 257263 w 1513248"/>
              <a:gd name="connsiteY1" fmla="*/ 359895 h 1356322"/>
              <a:gd name="connsiteX2" fmla="*/ 1513248 w 1513248"/>
              <a:gd name="connsiteY2" fmla="*/ 386030 h 1356322"/>
              <a:gd name="connsiteX0" fmla="*/ 0 w 1513248"/>
              <a:gd name="connsiteY0" fmla="*/ 1487131 h 1487131"/>
              <a:gd name="connsiteX1" fmla="*/ 542948 w 1513248"/>
              <a:gd name="connsiteY1" fmla="*/ 177570 h 1487131"/>
              <a:gd name="connsiteX2" fmla="*/ 1513248 w 1513248"/>
              <a:gd name="connsiteY2" fmla="*/ 516839 h 1487131"/>
              <a:gd name="connsiteX0" fmla="*/ 0 w 1481271"/>
              <a:gd name="connsiteY0" fmla="*/ 1541224 h 1541224"/>
              <a:gd name="connsiteX1" fmla="*/ 542948 w 1481271"/>
              <a:gd name="connsiteY1" fmla="*/ 231663 h 1541224"/>
              <a:gd name="connsiteX2" fmla="*/ 1481271 w 1481271"/>
              <a:gd name="connsiteY2" fmla="*/ 475310 h 1541224"/>
              <a:gd name="connsiteX0" fmla="*/ 0 w 1481271"/>
              <a:gd name="connsiteY0" fmla="*/ 1437657 h 1437657"/>
              <a:gd name="connsiteX1" fmla="*/ 542948 w 1481271"/>
              <a:gd name="connsiteY1" fmla="*/ 128096 h 1437657"/>
              <a:gd name="connsiteX2" fmla="*/ 1481271 w 1481271"/>
              <a:gd name="connsiteY2" fmla="*/ 371743 h 1437657"/>
              <a:gd name="connsiteX0" fmla="*/ 0 w 1513553"/>
              <a:gd name="connsiteY0" fmla="*/ 1431752 h 1431752"/>
              <a:gd name="connsiteX1" fmla="*/ 542948 w 1513553"/>
              <a:gd name="connsiteY1" fmla="*/ 122191 h 1431752"/>
              <a:gd name="connsiteX2" fmla="*/ 1513553 w 1513553"/>
              <a:gd name="connsiteY2" fmla="*/ 378988 h 1431752"/>
              <a:gd name="connsiteX0" fmla="*/ 0 w 1513553"/>
              <a:gd name="connsiteY0" fmla="*/ 1328100 h 1328100"/>
              <a:gd name="connsiteX1" fmla="*/ 679770 w 1513553"/>
              <a:gd name="connsiteY1" fmla="*/ 222236 h 1328100"/>
              <a:gd name="connsiteX2" fmla="*/ 1513553 w 1513553"/>
              <a:gd name="connsiteY2" fmla="*/ 275336 h 1328100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165617 h 1165617"/>
              <a:gd name="connsiteX1" fmla="*/ 560493 w 1513553"/>
              <a:gd name="connsiteY1" fmla="*/ 145549 h 1165617"/>
              <a:gd name="connsiteX2" fmla="*/ 1513553 w 1513553"/>
              <a:gd name="connsiteY2" fmla="*/ 112853 h 1165617"/>
              <a:gd name="connsiteX0" fmla="*/ 0 w 1144130"/>
              <a:gd name="connsiteY0" fmla="*/ 1146375 h 1146375"/>
              <a:gd name="connsiteX1" fmla="*/ 560493 w 1144130"/>
              <a:gd name="connsiteY1" fmla="*/ 126307 h 1146375"/>
              <a:gd name="connsiteX2" fmla="*/ 1144131 w 1144130"/>
              <a:gd name="connsiteY2" fmla="*/ 126267 h 1146375"/>
              <a:gd name="connsiteX0" fmla="*/ 0 w 1144132"/>
              <a:gd name="connsiteY0" fmla="*/ 1080349 h 1080349"/>
              <a:gd name="connsiteX1" fmla="*/ 473790 w 1144132"/>
              <a:gd name="connsiteY1" fmla="*/ 278032 h 1080349"/>
              <a:gd name="connsiteX2" fmla="*/ 1144131 w 1144132"/>
              <a:gd name="connsiteY2" fmla="*/ 60241 h 1080349"/>
              <a:gd name="connsiteX0" fmla="*/ 0 w 1144130"/>
              <a:gd name="connsiteY0" fmla="*/ 1024993 h 1024993"/>
              <a:gd name="connsiteX1" fmla="*/ 473790 w 1144130"/>
              <a:gd name="connsiteY1" fmla="*/ 222676 h 1024993"/>
              <a:gd name="connsiteX2" fmla="*/ 1144131 w 1144130"/>
              <a:gd name="connsiteY2" fmla="*/ 4885 h 1024993"/>
              <a:gd name="connsiteX0" fmla="*/ 0 w 1330859"/>
              <a:gd name="connsiteY0" fmla="*/ 980337 h 980337"/>
              <a:gd name="connsiteX1" fmla="*/ 473790 w 1330859"/>
              <a:gd name="connsiteY1" fmla="*/ 178020 h 980337"/>
              <a:gd name="connsiteX2" fmla="*/ 1330859 w 1330859"/>
              <a:gd name="connsiteY2" fmla="*/ 8422 h 980337"/>
              <a:gd name="connsiteX0" fmla="*/ 0 w 1364722"/>
              <a:gd name="connsiteY0" fmla="*/ 936237 h 936237"/>
              <a:gd name="connsiteX1" fmla="*/ 473790 w 1364722"/>
              <a:gd name="connsiteY1" fmla="*/ 133920 h 936237"/>
              <a:gd name="connsiteX2" fmla="*/ 1364723 w 1364722"/>
              <a:gd name="connsiteY2" fmla="*/ 19862 h 936237"/>
              <a:gd name="connsiteX0" fmla="*/ 0 w 1364724"/>
              <a:gd name="connsiteY0" fmla="*/ 1013408 h 1013408"/>
              <a:gd name="connsiteX1" fmla="*/ 473790 w 1364724"/>
              <a:gd name="connsiteY1" fmla="*/ 211091 h 1013408"/>
              <a:gd name="connsiteX2" fmla="*/ 1364723 w 1364724"/>
              <a:gd name="connsiteY2" fmla="*/ 97033 h 1013408"/>
              <a:gd name="connsiteX0" fmla="*/ 0 w 1364722"/>
              <a:gd name="connsiteY0" fmla="*/ 975307 h 975307"/>
              <a:gd name="connsiteX1" fmla="*/ 219338 w 1364722"/>
              <a:gd name="connsiteY1" fmla="*/ 386933 h 975307"/>
              <a:gd name="connsiteX2" fmla="*/ 1364723 w 1364722"/>
              <a:gd name="connsiteY2" fmla="*/ 58932 h 975307"/>
              <a:gd name="connsiteX0" fmla="*/ -1 w 1415394"/>
              <a:gd name="connsiteY0" fmla="*/ 958052 h 958052"/>
              <a:gd name="connsiteX1" fmla="*/ 270008 w 1415394"/>
              <a:gd name="connsiteY1" fmla="*/ 386933 h 958052"/>
              <a:gd name="connsiteX2" fmla="*/ 1415393 w 1415394"/>
              <a:gd name="connsiteY2" fmla="*/ 58932 h 958052"/>
              <a:gd name="connsiteX0" fmla="*/ 1615 w 1417008"/>
              <a:gd name="connsiteY0" fmla="*/ 958052 h 958052"/>
              <a:gd name="connsiteX1" fmla="*/ 271624 w 1417008"/>
              <a:gd name="connsiteY1" fmla="*/ 386933 h 958052"/>
              <a:gd name="connsiteX2" fmla="*/ 1417009 w 1417008"/>
              <a:gd name="connsiteY2" fmla="*/ 58932 h 958052"/>
              <a:gd name="connsiteX0" fmla="*/ 1615 w 1417010"/>
              <a:gd name="connsiteY0" fmla="*/ 899120 h 899120"/>
              <a:gd name="connsiteX1" fmla="*/ 271624 w 1417010"/>
              <a:gd name="connsiteY1" fmla="*/ 328001 h 899120"/>
              <a:gd name="connsiteX2" fmla="*/ 1417009 w 1417010"/>
              <a:gd name="connsiteY2" fmla="*/ 0 h 899120"/>
              <a:gd name="connsiteX0" fmla="*/ 1615 w 1417008"/>
              <a:gd name="connsiteY0" fmla="*/ 906252 h 906252"/>
              <a:gd name="connsiteX1" fmla="*/ 271624 w 1417008"/>
              <a:gd name="connsiteY1" fmla="*/ 335133 h 906252"/>
              <a:gd name="connsiteX2" fmla="*/ 1417009 w 1417008"/>
              <a:gd name="connsiteY2" fmla="*/ 7132 h 906252"/>
              <a:gd name="connsiteX0" fmla="*/ 1144 w 1416538"/>
              <a:gd name="connsiteY0" fmla="*/ 906330 h 906330"/>
              <a:gd name="connsiteX1" fmla="*/ 317996 w 1416538"/>
              <a:gd name="connsiteY1" fmla="*/ 332442 h 906330"/>
              <a:gd name="connsiteX2" fmla="*/ 1416538 w 1416538"/>
              <a:gd name="connsiteY2" fmla="*/ 7210 h 90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6538" h="906330">
                <a:moveTo>
                  <a:pt x="1144" y="906330"/>
                </a:moveTo>
                <a:cubicBezTo>
                  <a:pt x="-14233" y="761790"/>
                  <a:pt x="127308" y="502460"/>
                  <a:pt x="317996" y="332442"/>
                </a:cubicBezTo>
                <a:cubicBezTo>
                  <a:pt x="508685" y="162424"/>
                  <a:pt x="1004152" y="-41045"/>
                  <a:pt x="1416538" y="721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headEnd type="oval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pitchFamily="34" charset="0"/>
              <a:cs typeface="Arial"/>
            </a:endParaRPr>
          </a:p>
        </p:txBody>
      </p:sp>
      <p:sp>
        <p:nvSpPr>
          <p:cNvPr id="390" name="Freeform 389"/>
          <p:cNvSpPr/>
          <p:nvPr/>
        </p:nvSpPr>
        <p:spPr bwMode="auto">
          <a:xfrm rot="13714065">
            <a:off x="1098783" y="4086192"/>
            <a:ext cx="1104699" cy="495744"/>
          </a:xfrm>
          <a:custGeom>
            <a:avLst/>
            <a:gdLst>
              <a:gd name="connsiteX0" fmla="*/ 0 w 1292536"/>
              <a:gd name="connsiteY0" fmla="*/ 1911303 h 1911303"/>
              <a:gd name="connsiteX1" fmla="*/ 137504 w 1292536"/>
              <a:gd name="connsiteY1" fmla="*/ 721895 h 1911303"/>
              <a:gd name="connsiteX2" fmla="*/ 749396 w 1292536"/>
              <a:gd name="connsiteY2" fmla="*/ 137504 h 1911303"/>
              <a:gd name="connsiteX3" fmla="*/ 1292536 w 1292536"/>
              <a:gd name="connsiteY3" fmla="*/ 0 h 1911303"/>
              <a:gd name="connsiteX0" fmla="*/ 11065 w 1303601"/>
              <a:gd name="connsiteY0" fmla="*/ 1911303 h 1911303"/>
              <a:gd name="connsiteX1" fmla="*/ 148569 w 1303601"/>
              <a:gd name="connsiteY1" fmla="*/ 721895 h 1911303"/>
              <a:gd name="connsiteX2" fmla="*/ 1303601 w 1303601"/>
              <a:gd name="connsiteY2" fmla="*/ 0 h 1911303"/>
              <a:gd name="connsiteX0" fmla="*/ 0 w 1292536"/>
              <a:gd name="connsiteY0" fmla="*/ 1911303 h 1911303"/>
              <a:gd name="connsiteX1" fmla="*/ 281883 w 1292536"/>
              <a:gd name="connsiteY1" fmla="*/ 563765 h 1911303"/>
              <a:gd name="connsiteX2" fmla="*/ 1292536 w 1292536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0 w 1595044"/>
              <a:gd name="connsiteY0" fmla="*/ 1429581 h 1429581"/>
              <a:gd name="connsiteX1" fmla="*/ 281883 w 1595044"/>
              <a:gd name="connsiteY1" fmla="*/ 82043 h 1429581"/>
              <a:gd name="connsiteX2" fmla="*/ 1595044 w 1595044"/>
              <a:gd name="connsiteY2" fmla="*/ 102669 h 1429581"/>
              <a:gd name="connsiteX0" fmla="*/ 0 w 1595044"/>
              <a:gd name="connsiteY0" fmla="*/ 1484565 h 1484565"/>
              <a:gd name="connsiteX1" fmla="*/ 281883 w 1595044"/>
              <a:gd name="connsiteY1" fmla="*/ 137027 h 1484565"/>
              <a:gd name="connsiteX2" fmla="*/ 1595044 w 1595044"/>
              <a:gd name="connsiteY2" fmla="*/ 157653 h 1484565"/>
              <a:gd name="connsiteX0" fmla="*/ 0 w 1595044"/>
              <a:gd name="connsiteY0" fmla="*/ 1380248 h 1380248"/>
              <a:gd name="connsiteX1" fmla="*/ 391886 w 1595044"/>
              <a:gd name="connsiteY1" fmla="*/ 362719 h 1380248"/>
              <a:gd name="connsiteX2" fmla="*/ 1595044 w 1595044"/>
              <a:gd name="connsiteY2" fmla="*/ 53336 h 1380248"/>
              <a:gd name="connsiteX0" fmla="*/ 0 w 1595044"/>
              <a:gd name="connsiteY0" fmla="*/ 1326912 h 1326912"/>
              <a:gd name="connsiteX1" fmla="*/ 391886 w 1595044"/>
              <a:gd name="connsiteY1" fmla="*/ 309383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05667"/>
              <a:gd name="connsiteY0" fmla="*/ 1292537 h 1292537"/>
              <a:gd name="connsiteX1" fmla="*/ 433137 w 1505667"/>
              <a:gd name="connsiteY1" fmla="*/ 440013 h 1292537"/>
              <a:gd name="connsiteX2" fmla="*/ 1505667 w 1505667"/>
              <a:gd name="connsiteY2" fmla="*/ 0 h 1292537"/>
              <a:gd name="connsiteX0" fmla="*/ 0 w 1046362"/>
              <a:gd name="connsiteY0" fmla="*/ 1490854 h 1490854"/>
              <a:gd name="connsiteX1" fmla="*/ 433137 w 1046362"/>
              <a:gd name="connsiteY1" fmla="*/ 638330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257263 w 1046362"/>
              <a:gd name="connsiteY1" fmla="*/ 494427 h 1490854"/>
              <a:gd name="connsiteX2" fmla="*/ 1046362 w 1046362"/>
              <a:gd name="connsiteY2" fmla="*/ 0 h 1490854"/>
              <a:gd name="connsiteX0" fmla="*/ 0 w 1513248"/>
              <a:gd name="connsiteY0" fmla="*/ 1048278 h 1048278"/>
              <a:gd name="connsiteX1" fmla="*/ 257263 w 1513248"/>
              <a:gd name="connsiteY1" fmla="*/ 51851 h 1048278"/>
              <a:gd name="connsiteX2" fmla="*/ 1513248 w 1513248"/>
              <a:gd name="connsiteY2" fmla="*/ 77986 h 1048278"/>
              <a:gd name="connsiteX0" fmla="*/ 0 w 1513248"/>
              <a:gd name="connsiteY0" fmla="*/ 1356322 h 1356322"/>
              <a:gd name="connsiteX1" fmla="*/ 257263 w 1513248"/>
              <a:gd name="connsiteY1" fmla="*/ 359895 h 1356322"/>
              <a:gd name="connsiteX2" fmla="*/ 1513248 w 1513248"/>
              <a:gd name="connsiteY2" fmla="*/ 386030 h 1356322"/>
              <a:gd name="connsiteX0" fmla="*/ 0 w 1513248"/>
              <a:gd name="connsiteY0" fmla="*/ 1487131 h 1487131"/>
              <a:gd name="connsiteX1" fmla="*/ 542948 w 1513248"/>
              <a:gd name="connsiteY1" fmla="*/ 177570 h 1487131"/>
              <a:gd name="connsiteX2" fmla="*/ 1513248 w 1513248"/>
              <a:gd name="connsiteY2" fmla="*/ 516839 h 1487131"/>
              <a:gd name="connsiteX0" fmla="*/ 0 w 1481271"/>
              <a:gd name="connsiteY0" fmla="*/ 1541224 h 1541224"/>
              <a:gd name="connsiteX1" fmla="*/ 542948 w 1481271"/>
              <a:gd name="connsiteY1" fmla="*/ 231663 h 1541224"/>
              <a:gd name="connsiteX2" fmla="*/ 1481271 w 1481271"/>
              <a:gd name="connsiteY2" fmla="*/ 475310 h 1541224"/>
              <a:gd name="connsiteX0" fmla="*/ 0 w 1481271"/>
              <a:gd name="connsiteY0" fmla="*/ 1437657 h 1437657"/>
              <a:gd name="connsiteX1" fmla="*/ 542948 w 1481271"/>
              <a:gd name="connsiteY1" fmla="*/ 128096 h 1437657"/>
              <a:gd name="connsiteX2" fmla="*/ 1481271 w 1481271"/>
              <a:gd name="connsiteY2" fmla="*/ 371743 h 1437657"/>
              <a:gd name="connsiteX0" fmla="*/ 0 w 1513553"/>
              <a:gd name="connsiteY0" fmla="*/ 1431752 h 1431752"/>
              <a:gd name="connsiteX1" fmla="*/ 542948 w 1513553"/>
              <a:gd name="connsiteY1" fmla="*/ 122191 h 1431752"/>
              <a:gd name="connsiteX2" fmla="*/ 1513553 w 1513553"/>
              <a:gd name="connsiteY2" fmla="*/ 378988 h 1431752"/>
              <a:gd name="connsiteX0" fmla="*/ 0 w 1513553"/>
              <a:gd name="connsiteY0" fmla="*/ 1328100 h 1328100"/>
              <a:gd name="connsiteX1" fmla="*/ 679770 w 1513553"/>
              <a:gd name="connsiteY1" fmla="*/ 222236 h 1328100"/>
              <a:gd name="connsiteX2" fmla="*/ 1513553 w 1513553"/>
              <a:gd name="connsiteY2" fmla="*/ 275336 h 1328100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191105 h 1191105"/>
              <a:gd name="connsiteX1" fmla="*/ 679770 w 1513553"/>
              <a:gd name="connsiteY1" fmla="*/ 85241 h 1191105"/>
              <a:gd name="connsiteX2" fmla="*/ 1513553 w 1513553"/>
              <a:gd name="connsiteY2" fmla="*/ 138341 h 1191105"/>
              <a:gd name="connsiteX0" fmla="*/ 0 w 1513553"/>
              <a:gd name="connsiteY0" fmla="*/ 1150915 h 1150915"/>
              <a:gd name="connsiteX1" fmla="*/ 622289 w 1513553"/>
              <a:gd name="connsiteY1" fmla="*/ 128794 h 1150915"/>
              <a:gd name="connsiteX2" fmla="*/ 1513553 w 1513553"/>
              <a:gd name="connsiteY2" fmla="*/ 98151 h 1150915"/>
              <a:gd name="connsiteX0" fmla="*/ 0 w 1513553"/>
              <a:gd name="connsiteY0" fmla="*/ 1144674 h 1144674"/>
              <a:gd name="connsiteX1" fmla="*/ 629505 w 1513553"/>
              <a:gd name="connsiteY1" fmla="*/ 139856 h 1144674"/>
              <a:gd name="connsiteX2" fmla="*/ 1513553 w 1513553"/>
              <a:gd name="connsiteY2" fmla="*/ 91910 h 1144674"/>
              <a:gd name="connsiteX0" fmla="*/ 0 w 1513553"/>
              <a:gd name="connsiteY0" fmla="*/ 1157984 h 1157984"/>
              <a:gd name="connsiteX1" fmla="*/ 629505 w 1513553"/>
              <a:gd name="connsiteY1" fmla="*/ 153166 h 1157984"/>
              <a:gd name="connsiteX2" fmla="*/ 1513553 w 1513553"/>
              <a:gd name="connsiteY2" fmla="*/ 105220 h 115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3553" h="1157984">
                <a:moveTo>
                  <a:pt x="0" y="1157984"/>
                </a:moveTo>
                <a:cubicBezTo>
                  <a:pt x="55742" y="773412"/>
                  <a:pt x="365432" y="324913"/>
                  <a:pt x="629505" y="153166"/>
                </a:cubicBezTo>
                <a:cubicBezTo>
                  <a:pt x="893578" y="-18581"/>
                  <a:pt x="1181421" y="-61515"/>
                  <a:pt x="1513553" y="105220"/>
                </a:cubicBezTo>
              </a:path>
            </a:pathLst>
          </a:custGeom>
          <a:noFill/>
          <a:ln w="38100" cap="flat" cmpd="sng" algn="ctr">
            <a:solidFill>
              <a:srgbClr val="00CC99"/>
            </a:solidFill>
            <a:prstDash val="solid"/>
            <a:headEnd type="oval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pitchFamily="34" charset="0"/>
              <a:cs typeface="Arial"/>
            </a:endParaRPr>
          </a:p>
        </p:txBody>
      </p:sp>
      <p:sp>
        <p:nvSpPr>
          <p:cNvPr id="391" name="Freeform 390"/>
          <p:cNvSpPr/>
          <p:nvPr/>
        </p:nvSpPr>
        <p:spPr bwMode="auto">
          <a:xfrm rot="11674894">
            <a:off x="3527778" y="4109420"/>
            <a:ext cx="798345" cy="533436"/>
          </a:xfrm>
          <a:custGeom>
            <a:avLst/>
            <a:gdLst>
              <a:gd name="connsiteX0" fmla="*/ 0 w 1292536"/>
              <a:gd name="connsiteY0" fmla="*/ 1911303 h 1911303"/>
              <a:gd name="connsiteX1" fmla="*/ 137504 w 1292536"/>
              <a:gd name="connsiteY1" fmla="*/ 721895 h 1911303"/>
              <a:gd name="connsiteX2" fmla="*/ 749396 w 1292536"/>
              <a:gd name="connsiteY2" fmla="*/ 137504 h 1911303"/>
              <a:gd name="connsiteX3" fmla="*/ 1292536 w 1292536"/>
              <a:gd name="connsiteY3" fmla="*/ 0 h 1911303"/>
              <a:gd name="connsiteX0" fmla="*/ 11065 w 1303601"/>
              <a:gd name="connsiteY0" fmla="*/ 1911303 h 1911303"/>
              <a:gd name="connsiteX1" fmla="*/ 148569 w 1303601"/>
              <a:gd name="connsiteY1" fmla="*/ 721895 h 1911303"/>
              <a:gd name="connsiteX2" fmla="*/ 1303601 w 1303601"/>
              <a:gd name="connsiteY2" fmla="*/ 0 h 1911303"/>
              <a:gd name="connsiteX0" fmla="*/ 0 w 1292536"/>
              <a:gd name="connsiteY0" fmla="*/ 1911303 h 1911303"/>
              <a:gd name="connsiteX1" fmla="*/ 281883 w 1292536"/>
              <a:gd name="connsiteY1" fmla="*/ 563765 h 1911303"/>
              <a:gd name="connsiteX2" fmla="*/ 1292536 w 1292536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0 w 1595044"/>
              <a:gd name="connsiteY0" fmla="*/ 1429581 h 1429581"/>
              <a:gd name="connsiteX1" fmla="*/ 281883 w 1595044"/>
              <a:gd name="connsiteY1" fmla="*/ 82043 h 1429581"/>
              <a:gd name="connsiteX2" fmla="*/ 1595044 w 1595044"/>
              <a:gd name="connsiteY2" fmla="*/ 102669 h 1429581"/>
              <a:gd name="connsiteX0" fmla="*/ 0 w 1595044"/>
              <a:gd name="connsiteY0" fmla="*/ 1484565 h 1484565"/>
              <a:gd name="connsiteX1" fmla="*/ 281883 w 1595044"/>
              <a:gd name="connsiteY1" fmla="*/ 137027 h 1484565"/>
              <a:gd name="connsiteX2" fmla="*/ 1595044 w 1595044"/>
              <a:gd name="connsiteY2" fmla="*/ 157653 h 1484565"/>
              <a:gd name="connsiteX0" fmla="*/ 0 w 1595044"/>
              <a:gd name="connsiteY0" fmla="*/ 1380248 h 1380248"/>
              <a:gd name="connsiteX1" fmla="*/ 391886 w 1595044"/>
              <a:gd name="connsiteY1" fmla="*/ 362719 h 1380248"/>
              <a:gd name="connsiteX2" fmla="*/ 1595044 w 1595044"/>
              <a:gd name="connsiteY2" fmla="*/ 53336 h 1380248"/>
              <a:gd name="connsiteX0" fmla="*/ 0 w 1595044"/>
              <a:gd name="connsiteY0" fmla="*/ 1326912 h 1326912"/>
              <a:gd name="connsiteX1" fmla="*/ 391886 w 1595044"/>
              <a:gd name="connsiteY1" fmla="*/ 309383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05667"/>
              <a:gd name="connsiteY0" fmla="*/ 1292537 h 1292537"/>
              <a:gd name="connsiteX1" fmla="*/ 433137 w 1505667"/>
              <a:gd name="connsiteY1" fmla="*/ 440013 h 1292537"/>
              <a:gd name="connsiteX2" fmla="*/ 1505667 w 1505667"/>
              <a:gd name="connsiteY2" fmla="*/ 0 h 1292537"/>
              <a:gd name="connsiteX0" fmla="*/ 0 w 1046362"/>
              <a:gd name="connsiteY0" fmla="*/ 1490854 h 1490854"/>
              <a:gd name="connsiteX1" fmla="*/ 433137 w 1046362"/>
              <a:gd name="connsiteY1" fmla="*/ 638330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257263 w 1046362"/>
              <a:gd name="connsiteY1" fmla="*/ 494427 h 1490854"/>
              <a:gd name="connsiteX2" fmla="*/ 1046362 w 1046362"/>
              <a:gd name="connsiteY2" fmla="*/ 0 h 1490854"/>
              <a:gd name="connsiteX0" fmla="*/ 0 w 1513248"/>
              <a:gd name="connsiteY0" fmla="*/ 1048278 h 1048278"/>
              <a:gd name="connsiteX1" fmla="*/ 257263 w 1513248"/>
              <a:gd name="connsiteY1" fmla="*/ 51851 h 1048278"/>
              <a:gd name="connsiteX2" fmla="*/ 1513248 w 1513248"/>
              <a:gd name="connsiteY2" fmla="*/ 77986 h 1048278"/>
              <a:gd name="connsiteX0" fmla="*/ 0 w 1513248"/>
              <a:gd name="connsiteY0" fmla="*/ 1356322 h 1356322"/>
              <a:gd name="connsiteX1" fmla="*/ 257263 w 1513248"/>
              <a:gd name="connsiteY1" fmla="*/ 359895 h 1356322"/>
              <a:gd name="connsiteX2" fmla="*/ 1513248 w 1513248"/>
              <a:gd name="connsiteY2" fmla="*/ 386030 h 1356322"/>
              <a:gd name="connsiteX0" fmla="*/ 0 w 1513248"/>
              <a:gd name="connsiteY0" fmla="*/ 1487131 h 1487131"/>
              <a:gd name="connsiteX1" fmla="*/ 542948 w 1513248"/>
              <a:gd name="connsiteY1" fmla="*/ 177570 h 1487131"/>
              <a:gd name="connsiteX2" fmla="*/ 1513248 w 1513248"/>
              <a:gd name="connsiteY2" fmla="*/ 516839 h 1487131"/>
              <a:gd name="connsiteX0" fmla="*/ 0 w 1481271"/>
              <a:gd name="connsiteY0" fmla="*/ 1541224 h 1541224"/>
              <a:gd name="connsiteX1" fmla="*/ 542948 w 1481271"/>
              <a:gd name="connsiteY1" fmla="*/ 231663 h 1541224"/>
              <a:gd name="connsiteX2" fmla="*/ 1481271 w 1481271"/>
              <a:gd name="connsiteY2" fmla="*/ 475310 h 1541224"/>
              <a:gd name="connsiteX0" fmla="*/ 0 w 1481271"/>
              <a:gd name="connsiteY0" fmla="*/ 1437657 h 1437657"/>
              <a:gd name="connsiteX1" fmla="*/ 542948 w 1481271"/>
              <a:gd name="connsiteY1" fmla="*/ 128096 h 1437657"/>
              <a:gd name="connsiteX2" fmla="*/ 1481271 w 1481271"/>
              <a:gd name="connsiteY2" fmla="*/ 371743 h 1437657"/>
              <a:gd name="connsiteX0" fmla="*/ 0 w 1513553"/>
              <a:gd name="connsiteY0" fmla="*/ 1431752 h 1431752"/>
              <a:gd name="connsiteX1" fmla="*/ 542948 w 1513553"/>
              <a:gd name="connsiteY1" fmla="*/ 122191 h 1431752"/>
              <a:gd name="connsiteX2" fmla="*/ 1513553 w 1513553"/>
              <a:gd name="connsiteY2" fmla="*/ 378988 h 1431752"/>
              <a:gd name="connsiteX0" fmla="*/ 0 w 1513553"/>
              <a:gd name="connsiteY0" fmla="*/ 1328100 h 1328100"/>
              <a:gd name="connsiteX1" fmla="*/ 679770 w 1513553"/>
              <a:gd name="connsiteY1" fmla="*/ 222236 h 1328100"/>
              <a:gd name="connsiteX2" fmla="*/ 1513553 w 1513553"/>
              <a:gd name="connsiteY2" fmla="*/ 275336 h 1328100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165617 h 1165617"/>
              <a:gd name="connsiteX1" fmla="*/ 560493 w 1513553"/>
              <a:gd name="connsiteY1" fmla="*/ 145549 h 1165617"/>
              <a:gd name="connsiteX2" fmla="*/ 1513553 w 1513553"/>
              <a:gd name="connsiteY2" fmla="*/ 112853 h 1165617"/>
              <a:gd name="connsiteX0" fmla="*/ 0 w 1144130"/>
              <a:gd name="connsiteY0" fmla="*/ 1146375 h 1146375"/>
              <a:gd name="connsiteX1" fmla="*/ 560493 w 1144130"/>
              <a:gd name="connsiteY1" fmla="*/ 126307 h 1146375"/>
              <a:gd name="connsiteX2" fmla="*/ 1144131 w 1144130"/>
              <a:gd name="connsiteY2" fmla="*/ 126267 h 1146375"/>
              <a:gd name="connsiteX0" fmla="*/ 0 w 1144132"/>
              <a:gd name="connsiteY0" fmla="*/ 1080349 h 1080349"/>
              <a:gd name="connsiteX1" fmla="*/ 473790 w 1144132"/>
              <a:gd name="connsiteY1" fmla="*/ 278032 h 1080349"/>
              <a:gd name="connsiteX2" fmla="*/ 1144131 w 1144132"/>
              <a:gd name="connsiteY2" fmla="*/ 60241 h 1080349"/>
              <a:gd name="connsiteX0" fmla="*/ 0 w 1144130"/>
              <a:gd name="connsiteY0" fmla="*/ 1024993 h 1024993"/>
              <a:gd name="connsiteX1" fmla="*/ 473790 w 1144130"/>
              <a:gd name="connsiteY1" fmla="*/ 222676 h 1024993"/>
              <a:gd name="connsiteX2" fmla="*/ 1144131 w 1144130"/>
              <a:gd name="connsiteY2" fmla="*/ 4885 h 1024993"/>
              <a:gd name="connsiteX0" fmla="*/ 0 w 1176246"/>
              <a:gd name="connsiteY0" fmla="*/ 1035542 h 1035542"/>
              <a:gd name="connsiteX1" fmla="*/ 473790 w 1176246"/>
              <a:gd name="connsiteY1" fmla="*/ 233225 h 1035542"/>
              <a:gd name="connsiteX2" fmla="*/ 1176246 w 1176246"/>
              <a:gd name="connsiteY2" fmla="*/ 4427 h 1035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6246" h="1035542">
                <a:moveTo>
                  <a:pt x="0" y="1035542"/>
                </a:moveTo>
                <a:cubicBezTo>
                  <a:pt x="55742" y="650970"/>
                  <a:pt x="283102" y="403243"/>
                  <a:pt x="473790" y="233225"/>
                </a:cubicBezTo>
                <a:cubicBezTo>
                  <a:pt x="664479" y="63207"/>
                  <a:pt x="899515" y="-20878"/>
                  <a:pt x="1176246" y="4427"/>
                </a:cubicBezTo>
              </a:path>
            </a:pathLst>
          </a:custGeom>
          <a:noFill/>
          <a:ln w="38100" cap="flat" cmpd="sng" algn="ctr">
            <a:solidFill>
              <a:srgbClr val="3333CC"/>
            </a:solidFill>
            <a:prstDash val="solid"/>
            <a:headEnd type="oval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/>
            </a:endParaRPr>
          </a:p>
        </p:txBody>
      </p:sp>
      <p:sp>
        <p:nvSpPr>
          <p:cNvPr id="392" name="Freeform 391"/>
          <p:cNvSpPr/>
          <p:nvPr/>
        </p:nvSpPr>
        <p:spPr bwMode="auto">
          <a:xfrm rot="8399485">
            <a:off x="4259227" y="3861612"/>
            <a:ext cx="298374" cy="273971"/>
          </a:xfrm>
          <a:custGeom>
            <a:avLst/>
            <a:gdLst>
              <a:gd name="connsiteX0" fmla="*/ 0 w 1292536"/>
              <a:gd name="connsiteY0" fmla="*/ 1911303 h 1911303"/>
              <a:gd name="connsiteX1" fmla="*/ 137504 w 1292536"/>
              <a:gd name="connsiteY1" fmla="*/ 721895 h 1911303"/>
              <a:gd name="connsiteX2" fmla="*/ 749396 w 1292536"/>
              <a:gd name="connsiteY2" fmla="*/ 137504 h 1911303"/>
              <a:gd name="connsiteX3" fmla="*/ 1292536 w 1292536"/>
              <a:gd name="connsiteY3" fmla="*/ 0 h 1911303"/>
              <a:gd name="connsiteX0" fmla="*/ 11065 w 1303601"/>
              <a:gd name="connsiteY0" fmla="*/ 1911303 h 1911303"/>
              <a:gd name="connsiteX1" fmla="*/ 148569 w 1303601"/>
              <a:gd name="connsiteY1" fmla="*/ 721895 h 1911303"/>
              <a:gd name="connsiteX2" fmla="*/ 1303601 w 1303601"/>
              <a:gd name="connsiteY2" fmla="*/ 0 h 1911303"/>
              <a:gd name="connsiteX0" fmla="*/ 0 w 1292536"/>
              <a:gd name="connsiteY0" fmla="*/ 1911303 h 1911303"/>
              <a:gd name="connsiteX1" fmla="*/ 281883 w 1292536"/>
              <a:gd name="connsiteY1" fmla="*/ 563765 h 1911303"/>
              <a:gd name="connsiteX2" fmla="*/ 1292536 w 1292536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0 w 1595044"/>
              <a:gd name="connsiteY0" fmla="*/ 1429581 h 1429581"/>
              <a:gd name="connsiteX1" fmla="*/ 281883 w 1595044"/>
              <a:gd name="connsiteY1" fmla="*/ 82043 h 1429581"/>
              <a:gd name="connsiteX2" fmla="*/ 1595044 w 1595044"/>
              <a:gd name="connsiteY2" fmla="*/ 102669 h 1429581"/>
              <a:gd name="connsiteX0" fmla="*/ 0 w 1595044"/>
              <a:gd name="connsiteY0" fmla="*/ 1484565 h 1484565"/>
              <a:gd name="connsiteX1" fmla="*/ 281883 w 1595044"/>
              <a:gd name="connsiteY1" fmla="*/ 137027 h 1484565"/>
              <a:gd name="connsiteX2" fmla="*/ 1595044 w 1595044"/>
              <a:gd name="connsiteY2" fmla="*/ 157653 h 1484565"/>
              <a:gd name="connsiteX0" fmla="*/ 0 w 1595044"/>
              <a:gd name="connsiteY0" fmla="*/ 1380248 h 1380248"/>
              <a:gd name="connsiteX1" fmla="*/ 391886 w 1595044"/>
              <a:gd name="connsiteY1" fmla="*/ 362719 h 1380248"/>
              <a:gd name="connsiteX2" fmla="*/ 1595044 w 1595044"/>
              <a:gd name="connsiteY2" fmla="*/ 53336 h 1380248"/>
              <a:gd name="connsiteX0" fmla="*/ 0 w 1595044"/>
              <a:gd name="connsiteY0" fmla="*/ 1326912 h 1326912"/>
              <a:gd name="connsiteX1" fmla="*/ 391886 w 1595044"/>
              <a:gd name="connsiteY1" fmla="*/ 309383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05667"/>
              <a:gd name="connsiteY0" fmla="*/ 1292537 h 1292537"/>
              <a:gd name="connsiteX1" fmla="*/ 433137 w 1505667"/>
              <a:gd name="connsiteY1" fmla="*/ 440013 h 1292537"/>
              <a:gd name="connsiteX2" fmla="*/ 1505667 w 1505667"/>
              <a:gd name="connsiteY2" fmla="*/ 0 h 1292537"/>
              <a:gd name="connsiteX0" fmla="*/ 0 w 1046362"/>
              <a:gd name="connsiteY0" fmla="*/ 1490854 h 1490854"/>
              <a:gd name="connsiteX1" fmla="*/ 433137 w 1046362"/>
              <a:gd name="connsiteY1" fmla="*/ 638330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257263 w 1046362"/>
              <a:gd name="connsiteY1" fmla="*/ 494427 h 1490854"/>
              <a:gd name="connsiteX2" fmla="*/ 1046362 w 1046362"/>
              <a:gd name="connsiteY2" fmla="*/ 0 h 1490854"/>
              <a:gd name="connsiteX0" fmla="*/ 0 w 1513248"/>
              <a:gd name="connsiteY0" fmla="*/ 1048278 h 1048278"/>
              <a:gd name="connsiteX1" fmla="*/ 257263 w 1513248"/>
              <a:gd name="connsiteY1" fmla="*/ 51851 h 1048278"/>
              <a:gd name="connsiteX2" fmla="*/ 1513248 w 1513248"/>
              <a:gd name="connsiteY2" fmla="*/ 77986 h 1048278"/>
              <a:gd name="connsiteX0" fmla="*/ 0 w 1513248"/>
              <a:gd name="connsiteY0" fmla="*/ 1356322 h 1356322"/>
              <a:gd name="connsiteX1" fmla="*/ 257263 w 1513248"/>
              <a:gd name="connsiteY1" fmla="*/ 359895 h 1356322"/>
              <a:gd name="connsiteX2" fmla="*/ 1513248 w 1513248"/>
              <a:gd name="connsiteY2" fmla="*/ 386030 h 1356322"/>
              <a:gd name="connsiteX0" fmla="*/ 0 w 1513248"/>
              <a:gd name="connsiteY0" fmla="*/ 1487131 h 1487131"/>
              <a:gd name="connsiteX1" fmla="*/ 542948 w 1513248"/>
              <a:gd name="connsiteY1" fmla="*/ 177570 h 1487131"/>
              <a:gd name="connsiteX2" fmla="*/ 1513248 w 1513248"/>
              <a:gd name="connsiteY2" fmla="*/ 516839 h 1487131"/>
              <a:gd name="connsiteX0" fmla="*/ 0 w 1481271"/>
              <a:gd name="connsiteY0" fmla="*/ 1541224 h 1541224"/>
              <a:gd name="connsiteX1" fmla="*/ 542948 w 1481271"/>
              <a:gd name="connsiteY1" fmla="*/ 231663 h 1541224"/>
              <a:gd name="connsiteX2" fmla="*/ 1481271 w 1481271"/>
              <a:gd name="connsiteY2" fmla="*/ 475310 h 1541224"/>
              <a:gd name="connsiteX0" fmla="*/ 0 w 1481271"/>
              <a:gd name="connsiteY0" fmla="*/ 1437657 h 1437657"/>
              <a:gd name="connsiteX1" fmla="*/ 542948 w 1481271"/>
              <a:gd name="connsiteY1" fmla="*/ 128096 h 1437657"/>
              <a:gd name="connsiteX2" fmla="*/ 1481271 w 1481271"/>
              <a:gd name="connsiteY2" fmla="*/ 371743 h 1437657"/>
              <a:gd name="connsiteX0" fmla="*/ 0 w 1513553"/>
              <a:gd name="connsiteY0" fmla="*/ 1431752 h 1431752"/>
              <a:gd name="connsiteX1" fmla="*/ 542948 w 1513553"/>
              <a:gd name="connsiteY1" fmla="*/ 122191 h 1431752"/>
              <a:gd name="connsiteX2" fmla="*/ 1513553 w 1513553"/>
              <a:gd name="connsiteY2" fmla="*/ 378988 h 1431752"/>
              <a:gd name="connsiteX0" fmla="*/ 0 w 1513553"/>
              <a:gd name="connsiteY0" fmla="*/ 1328100 h 1328100"/>
              <a:gd name="connsiteX1" fmla="*/ 679770 w 1513553"/>
              <a:gd name="connsiteY1" fmla="*/ 222236 h 1328100"/>
              <a:gd name="connsiteX2" fmla="*/ 1513553 w 1513553"/>
              <a:gd name="connsiteY2" fmla="*/ 275336 h 1328100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165617 h 1165617"/>
              <a:gd name="connsiteX1" fmla="*/ 560493 w 1513553"/>
              <a:gd name="connsiteY1" fmla="*/ 145549 h 1165617"/>
              <a:gd name="connsiteX2" fmla="*/ 1513553 w 1513553"/>
              <a:gd name="connsiteY2" fmla="*/ 112853 h 1165617"/>
              <a:gd name="connsiteX0" fmla="*/ 0 w 1144130"/>
              <a:gd name="connsiteY0" fmla="*/ 1146375 h 1146375"/>
              <a:gd name="connsiteX1" fmla="*/ 560493 w 1144130"/>
              <a:gd name="connsiteY1" fmla="*/ 126307 h 1146375"/>
              <a:gd name="connsiteX2" fmla="*/ 1144131 w 1144130"/>
              <a:gd name="connsiteY2" fmla="*/ 126267 h 1146375"/>
              <a:gd name="connsiteX0" fmla="*/ 0 w 1144132"/>
              <a:gd name="connsiteY0" fmla="*/ 1080349 h 1080349"/>
              <a:gd name="connsiteX1" fmla="*/ 473790 w 1144132"/>
              <a:gd name="connsiteY1" fmla="*/ 278032 h 1080349"/>
              <a:gd name="connsiteX2" fmla="*/ 1144131 w 1144132"/>
              <a:gd name="connsiteY2" fmla="*/ 60241 h 1080349"/>
              <a:gd name="connsiteX0" fmla="*/ 0 w 1144130"/>
              <a:gd name="connsiteY0" fmla="*/ 1024993 h 1024993"/>
              <a:gd name="connsiteX1" fmla="*/ 473790 w 1144130"/>
              <a:gd name="connsiteY1" fmla="*/ 222676 h 1024993"/>
              <a:gd name="connsiteX2" fmla="*/ 1144131 w 1144130"/>
              <a:gd name="connsiteY2" fmla="*/ 4885 h 1024993"/>
              <a:gd name="connsiteX0" fmla="*/ 0 w 1144130"/>
              <a:gd name="connsiteY0" fmla="*/ 1022169 h 1022169"/>
              <a:gd name="connsiteX1" fmla="*/ 277022 w 1144130"/>
              <a:gd name="connsiteY1" fmla="*/ 359676 h 1022169"/>
              <a:gd name="connsiteX2" fmla="*/ 1144131 w 1144130"/>
              <a:gd name="connsiteY2" fmla="*/ 2061 h 1022169"/>
              <a:gd name="connsiteX0" fmla="*/ 0 w 1144130"/>
              <a:gd name="connsiteY0" fmla="*/ 1022331 h 1022331"/>
              <a:gd name="connsiteX1" fmla="*/ 323944 w 1144130"/>
              <a:gd name="connsiteY1" fmla="*/ 342428 h 1022331"/>
              <a:gd name="connsiteX2" fmla="*/ 1144131 w 1144130"/>
              <a:gd name="connsiteY2" fmla="*/ 2223 h 1022331"/>
              <a:gd name="connsiteX0" fmla="*/ 0 w 1144130"/>
              <a:gd name="connsiteY0" fmla="*/ 1023806 h 1023806"/>
              <a:gd name="connsiteX1" fmla="*/ 190747 w 1144130"/>
              <a:gd name="connsiteY1" fmla="*/ 255165 h 1023806"/>
              <a:gd name="connsiteX2" fmla="*/ 1144131 w 1144130"/>
              <a:gd name="connsiteY2" fmla="*/ 3698 h 1023806"/>
              <a:gd name="connsiteX0" fmla="*/ 1 w 1164020"/>
              <a:gd name="connsiteY0" fmla="*/ 944714 h 944716"/>
              <a:gd name="connsiteX1" fmla="*/ 210637 w 1164020"/>
              <a:gd name="connsiteY1" fmla="*/ 254849 h 944716"/>
              <a:gd name="connsiteX2" fmla="*/ 1164021 w 1164020"/>
              <a:gd name="connsiteY2" fmla="*/ 3382 h 944716"/>
              <a:gd name="connsiteX0" fmla="*/ 27476 w 1191495"/>
              <a:gd name="connsiteY0" fmla="*/ 944714 h 944713"/>
              <a:gd name="connsiteX1" fmla="*/ 238112 w 1191495"/>
              <a:gd name="connsiteY1" fmla="*/ 254849 h 944713"/>
              <a:gd name="connsiteX2" fmla="*/ 1191496 w 1191495"/>
              <a:gd name="connsiteY2" fmla="*/ 3382 h 944713"/>
              <a:gd name="connsiteX0" fmla="*/ 27476 w 1191495"/>
              <a:gd name="connsiteY0" fmla="*/ 978954 h 978953"/>
              <a:gd name="connsiteX1" fmla="*/ 238112 w 1191495"/>
              <a:gd name="connsiteY1" fmla="*/ 289089 h 978953"/>
              <a:gd name="connsiteX2" fmla="*/ 1191496 w 1191495"/>
              <a:gd name="connsiteY2" fmla="*/ 37622 h 978953"/>
              <a:gd name="connsiteX0" fmla="*/ 18901 w 1182920"/>
              <a:gd name="connsiteY0" fmla="*/ 986824 h 986823"/>
              <a:gd name="connsiteX1" fmla="*/ 312782 w 1182920"/>
              <a:gd name="connsiteY1" fmla="*/ 237750 h 986823"/>
              <a:gd name="connsiteX2" fmla="*/ 1182921 w 1182920"/>
              <a:gd name="connsiteY2" fmla="*/ 45492 h 986823"/>
              <a:gd name="connsiteX0" fmla="*/ 22376 w 1186395"/>
              <a:gd name="connsiteY0" fmla="*/ 981411 h 981410"/>
              <a:gd name="connsiteX1" fmla="*/ 275612 w 1186395"/>
              <a:gd name="connsiteY1" fmla="*/ 270776 h 981410"/>
              <a:gd name="connsiteX2" fmla="*/ 1186396 w 1186395"/>
              <a:gd name="connsiteY2" fmla="*/ 40079 h 981410"/>
              <a:gd name="connsiteX0" fmla="*/ 19035 w 1183054"/>
              <a:gd name="connsiteY0" fmla="*/ 971342 h 971341"/>
              <a:gd name="connsiteX1" fmla="*/ 311103 w 1183054"/>
              <a:gd name="connsiteY1" fmla="*/ 366094 h 971341"/>
              <a:gd name="connsiteX2" fmla="*/ 1183055 w 1183054"/>
              <a:gd name="connsiteY2" fmla="*/ 30010 h 971341"/>
              <a:gd name="connsiteX0" fmla="*/ 19035 w 1121389"/>
              <a:gd name="connsiteY0" fmla="*/ 917908 h 917907"/>
              <a:gd name="connsiteX1" fmla="*/ 311103 w 1121389"/>
              <a:gd name="connsiteY1" fmla="*/ 312660 h 917907"/>
              <a:gd name="connsiteX2" fmla="*/ 1121387 w 1121389"/>
              <a:gd name="connsiteY2" fmla="*/ 34895 h 917907"/>
              <a:gd name="connsiteX0" fmla="*/ 19035 w 1121389"/>
              <a:gd name="connsiteY0" fmla="*/ 883013 h 883012"/>
              <a:gd name="connsiteX1" fmla="*/ 311103 w 1121389"/>
              <a:gd name="connsiteY1" fmla="*/ 277765 h 883012"/>
              <a:gd name="connsiteX2" fmla="*/ 1121387 w 1121389"/>
              <a:gd name="connsiteY2" fmla="*/ 0 h 883012"/>
              <a:gd name="connsiteX0" fmla="*/ 1 w 1102355"/>
              <a:gd name="connsiteY0" fmla="*/ 883013 h 883012"/>
              <a:gd name="connsiteX1" fmla="*/ 292069 w 1102355"/>
              <a:gd name="connsiteY1" fmla="*/ 277765 h 883012"/>
              <a:gd name="connsiteX2" fmla="*/ 1102353 w 1102355"/>
              <a:gd name="connsiteY2" fmla="*/ 0 h 883012"/>
              <a:gd name="connsiteX0" fmla="*/ 1 w 1102355"/>
              <a:gd name="connsiteY0" fmla="*/ 883013 h 883012"/>
              <a:gd name="connsiteX1" fmla="*/ 336155 w 1102355"/>
              <a:gd name="connsiteY1" fmla="*/ 307135 h 883012"/>
              <a:gd name="connsiteX2" fmla="*/ 1102353 w 1102355"/>
              <a:gd name="connsiteY2" fmla="*/ 0 h 883012"/>
              <a:gd name="connsiteX0" fmla="*/ 1 w 1102355"/>
              <a:gd name="connsiteY0" fmla="*/ 883013 h 883012"/>
              <a:gd name="connsiteX1" fmla="*/ 241898 w 1102355"/>
              <a:gd name="connsiteY1" fmla="*/ 203988 h 883012"/>
              <a:gd name="connsiteX2" fmla="*/ 1102353 w 1102355"/>
              <a:gd name="connsiteY2" fmla="*/ 0 h 883012"/>
              <a:gd name="connsiteX0" fmla="*/ 1 w 1102355"/>
              <a:gd name="connsiteY0" fmla="*/ 883013 h 883012"/>
              <a:gd name="connsiteX1" fmla="*/ 241898 w 1102355"/>
              <a:gd name="connsiteY1" fmla="*/ 203988 h 883012"/>
              <a:gd name="connsiteX2" fmla="*/ 1102353 w 1102355"/>
              <a:gd name="connsiteY2" fmla="*/ 0 h 883012"/>
              <a:gd name="connsiteX0" fmla="*/ 1 w 1194758"/>
              <a:gd name="connsiteY0" fmla="*/ 922323 h 922322"/>
              <a:gd name="connsiteX1" fmla="*/ 241898 w 1194758"/>
              <a:gd name="connsiteY1" fmla="*/ 243298 h 922322"/>
              <a:gd name="connsiteX2" fmla="*/ 1194757 w 1194758"/>
              <a:gd name="connsiteY2" fmla="*/ 0 h 922322"/>
              <a:gd name="connsiteX0" fmla="*/ 1 w 1289556"/>
              <a:gd name="connsiteY0" fmla="*/ 939863 h 939862"/>
              <a:gd name="connsiteX1" fmla="*/ 241898 w 1289556"/>
              <a:gd name="connsiteY1" fmla="*/ 260838 h 939862"/>
              <a:gd name="connsiteX2" fmla="*/ 1289555 w 1289556"/>
              <a:gd name="connsiteY2" fmla="*/ 1 h 939862"/>
              <a:gd name="connsiteX0" fmla="*/ 1 w 1289556"/>
              <a:gd name="connsiteY0" fmla="*/ 939863 h 939862"/>
              <a:gd name="connsiteX1" fmla="*/ 328975 w 1289556"/>
              <a:gd name="connsiteY1" fmla="*/ 298675 h 939862"/>
              <a:gd name="connsiteX2" fmla="*/ 1289555 w 1289556"/>
              <a:gd name="connsiteY2" fmla="*/ 1 h 93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9556" h="939862">
                <a:moveTo>
                  <a:pt x="1" y="939863"/>
                </a:moveTo>
                <a:cubicBezTo>
                  <a:pt x="36870" y="719418"/>
                  <a:pt x="134972" y="455564"/>
                  <a:pt x="328975" y="298675"/>
                </a:cubicBezTo>
                <a:cubicBezTo>
                  <a:pt x="707786" y="63160"/>
                  <a:pt x="913864" y="58425"/>
                  <a:pt x="1289555" y="1"/>
                </a:cubicBezTo>
              </a:path>
            </a:pathLst>
          </a:custGeom>
          <a:noFill/>
          <a:ln w="38100" cap="flat" cmpd="sng" algn="ctr">
            <a:solidFill>
              <a:srgbClr val="3333CC"/>
            </a:solidFill>
            <a:prstDash val="solid"/>
            <a:headEnd type="oval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/>
            </a:endParaRPr>
          </a:p>
        </p:txBody>
      </p:sp>
      <p:sp>
        <p:nvSpPr>
          <p:cNvPr id="393" name="Freeform 392"/>
          <p:cNvSpPr/>
          <p:nvPr/>
        </p:nvSpPr>
        <p:spPr bwMode="auto">
          <a:xfrm rot="15985676">
            <a:off x="2870392" y="3993683"/>
            <a:ext cx="593131" cy="510609"/>
          </a:xfrm>
          <a:custGeom>
            <a:avLst/>
            <a:gdLst>
              <a:gd name="connsiteX0" fmla="*/ 0 w 1292536"/>
              <a:gd name="connsiteY0" fmla="*/ 1911303 h 1911303"/>
              <a:gd name="connsiteX1" fmla="*/ 137504 w 1292536"/>
              <a:gd name="connsiteY1" fmla="*/ 721895 h 1911303"/>
              <a:gd name="connsiteX2" fmla="*/ 749396 w 1292536"/>
              <a:gd name="connsiteY2" fmla="*/ 137504 h 1911303"/>
              <a:gd name="connsiteX3" fmla="*/ 1292536 w 1292536"/>
              <a:gd name="connsiteY3" fmla="*/ 0 h 1911303"/>
              <a:gd name="connsiteX0" fmla="*/ 11065 w 1303601"/>
              <a:gd name="connsiteY0" fmla="*/ 1911303 h 1911303"/>
              <a:gd name="connsiteX1" fmla="*/ 148569 w 1303601"/>
              <a:gd name="connsiteY1" fmla="*/ 721895 h 1911303"/>
              <a:gd name="connsiteX2" fmla="*/ 1303601 w 1303601"/>
              <a:gd name="connsiteY2" fmla="*/ 0 h 1911303"/>
              <a:gd name="connsiteX0" fmla="*/ 0 w 1292536"/>
              <a:gd name="connsiteY0" fmla="*/ 1911303 h 1911303"/>
              <a:gd name="connsiteX1" fmla="*/ 281883 w 1292536"/>
              <a:gd name="connsiteY1" fmla="*/ 563765 h 1911303"/>
              <a:gd name="connsiteX2" fmla="*/ 1292536 w 1292536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0 w 1595044"/>
              <a:gd name="connsiteY0" fmla="*/ 1429581 h 1429581"/>
              <a:gd name="connsiteX1" fmla="*/ 281883 w 1595044"/>
              <a:gd name="connsiteY1" fmla="*/ 82043 h 1429581"/>
              <a:gd name="connsiteX2" fmla="*/ 1595044 w 1595044"/>
              <a:gd name="connsiteY2" fmla="*/ 102669 h 1429581"/>
              <a:gd name="connsiteX0" fmla="*/ 0 w 1595044"/>
              <a:gd name="connsiteY0" fmla="*/ 1484565 h 1484565"/>
              <a:gd name="connsiteX1" fmla="*/ 281883 w 1595044"/>
              <a:gd name="connsiteY1" fmla="*/ 137027 h 1484565"/>
              <a:gd name="connsiteX2" fmla="*/ 1595044 w 1595044"/>
              <a:gd name="connsiteY2" fmla="*/ 157653 h 1484565"/>
              <a:gd name="connsiteX0" fmla="*/ 0 w 1595044"/>
              <a:gd name="connsiteY0" fmla="*/ 1380248 h 1380248"/>
              <a:gd name="connsiteX1" fmla="*/ 391886 w 1595044"/>
              <a:gd name="connsiteY1" fmla="*/ 362719 h 1380248"/>
              <a:gd name="connsiteX2" fmla="*/ 1595044 w 1595044"/>
              <a:gd name="connsiteY2" fmla="*/ 53336 h 1380248"/>
              <a:gd name="connsiteX0" fmla="*/ 0 w 1595044"/>
              <a:gd name="connsiteY0" fmla="*/ 1326912 h 1326912"/>
              <a:gd name="connsiteX1" fmla="*/ 391886 w 1595044"/>
              <a:gd name="connsiteY1" fmla="*/ 309383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05667"/>
              <a:gd name="connsiteY0" fmla="*/ 1292537 h 1292537"/>
              <a:gd name="connsiteX1" fmla="*/ 433137 w 1505667"/>
              <a:gd name="connsiteY1" fmla="*/ 440013 h 1292537"/>
              <a:gd name="connsiteX2" fmla="*/ 1505667 w 1505667"/>
              <a:gd name="connsiteY2" fmla="*/ 0 h 1292537"/>
              <a:gd name="connsiteX0" fmla="*/ 0 w 1046362"/>
              <a:gd name="connsiteY0" fmla="*/ 1490854 h 1490854"/>
              <a:gd name="connsiteX1" fmla="*/ 433137 w 1046362"/>
              <a:gd name="connsiteY1" fmla="*/ 638330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257263 w 1046362"/>
              <a:gd name="connsiteY1" fmla="*/ 494427 h 1490854"/>
              <a:gd name="connsiteX2" fmla="*/ 1046362 w 1046362"/>
              <a:gd name="connsiteY2" fmla="*/ 0 h 1490854"/>
              <a:gd name="connsiteX0" fmla="*/ 0 w 1513248"/>
              <a:gd name="connsiteY0" fmla="*/ 1048278 h 1048278"/>
              <a:gd name="connsiteX1" fmla="*/ 257263 w 1513248"/>
              <a:gd name="connsiteY1" fmla="*/ 51851 h 1048278"/>
              <a:gd name="connsiteX2" fmla="*/ 1513248 w 1513248"/>
              <a:gd name="connsiteY2" fmla="*/ 77986 h 1048278"/>
              <a:gd name="connsiteX0" fmla="*/ 0 w 1513248"/>
              <a:gd name="connsiteY0" fmla="*/ 1356322 h 1356322"/>
              <a:gd name="connsiteX1" fmla="*/ 257263 w 1513248"/>
              <a:gd name="connsiteY1" fmla="*/ 359895 h 1356322"/>
              <a:gd name="connsiteX2" fmla="*/ 1513248 w 1513248"/>
              <a:gd name="connsiteY2" fmla="*/ 386030 h 1356322"/>
              <a:gd name="connsiteX0" fmla="*/ 0 w 1513248"/>
              <a:gd name="connsiteY0" fmla="*/ 1487131 h 1487131"/>
              <a:gd name="connsiteX1" fmla="*/ 542948 w 1513248"/>
              <a:gd name="connsiteY1" fmla="*/ 177570 h 1487131"/>
              <a:gd name="connsiteX2" fmla="*/ 1513248 w 1513248"/>
              <a:gd name="connsiteY2" fmla="*/ 516839 h 1487131"/>
              <a:gd name="connsiteX0" fmla="*/ 0 w 1481271"/>
              <a:gd name="connsiteY0" fmla="*/ 1541224 h 1541224"/>
              <a:gd name="connsiteX1" fmla="*/ 542948 w 1481271"/>
              <a:gd name="connsiteY1" fmla="*/ 231663 h 1541224"/>
              <a:gd name="connsiteX2" fmla="*/ 1481271 w 1481271"/>
              <a:gd name="connsiteY2" fmla="*/ 475310 h 1541224"/>
              <a:gd name="connsiteX0" fmla="*/ 0 w 1481271"/>
              <a:gd name="connsiteY0" fmla="*/ 1437657 h 1437657"/>
              <a:gd name="connsiteX1" fmla="*/ 542948 w 1481271"/>
              <a:gd name="connsiteY1" fmla="*/ 128096 h 1437657"/>
              <a:gd name="connsiteX2" fmla="*/ 1481271 w 1481271"/>
              <a:gd name="connsiteY2" fmla="*/ 371743 h 1437657"/>
              <a:gd name="connsiteX0" fmla="*/ 0 w 1513553"/>
              <a:gd name="connsiteY0" fmla="*/ 1431752 h 1431752"/>
              <a:gd name="connsiteX1" fmla="*/ 542948 w 1513553"/>
              <a:gd name="connsiteY1" fmla="*/ 122191 h 1431752"/>
              <a:gd name="connsiteX2" fmla="*/ 1513553 w 1513553"/>
              <a:gd name="connsiteY2" fmla="*/ 378988 h 1431752"/>
              <a:gd name="connsiteX0" fmla="*/ 0 w 1513553"/>
              <a:gd name="connsiteY0" fmla="*/ 1328100 h 1328100"/>
              <a:gd name="connsiteX1" fmla="*/ 679770 w 1513553"/>
              <a:gd name="connsiteY1" fmla="*/ 222236 h 1328100"/>
              <a:gd name="connsiteX2" fmla="*/ 1513553 w 1513553"/>
              <a:gd name="connsiteY2" fmla="*/ 275336 h 1328100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165617 h 1165617"/>
              <a:gd name="connsiteX1" fmla="*/ 560493 w 1513553"/>
              <a:gd name="connsiteY1" fmla="*/ 145549 h 1165617"/>
              <a:gd name="connsiteX2" fmla="*/ 1513553 w 1513553"/>
              <a:gd name="connsiteY2" fmla="*/ 112853 h 1165617"/>
              <a:gd name="connsiteX0" fmla="*/ 0 w 1144130"/>
              <a:gd name="connsiteY0" fmla="*/ 1146375 h 1146375"/>
              <a:gd name="connsiteX1" fmla="*/ 560493 w 1144130"/>
              <a:gd name="connsiteY1" fmla="*/ 126307 h 1146375"/>
              <a:gd name="connsiteX2" fmla="*/ 1144131 w 1144130"/>
              <a:gd name="connsiteY2" fmla="*/ 126267 h 1146375"/>
              <a:gd name="connsiteX0" fmla="*/ 0 w 1144132"/>
              <a:gd name="connsiteY0" fmla="*/ 1080349 h 1080349"/>
              <a:gd name="connsiteX1" fmla="*/ 473790 w 1144132"/>
              <a:gd name="connsiteY1" fmla="*/ 278032 h 1080349"/>
              <a:gd name="connsiteX2" fmla="*/ 1144131 w 1144132"/>
              <a:gd name="connsiteY2" fmla="*/ 60241 h 1080349"/>
              <a:gd name="connsiteX0" fmla="*/ 0 w 1144130"/>
              <a:gd name="connsiteY0" fmla="*/ 1024993 h 1024993"/>
              <a:gd name="connsiteX1" fmla="*/ 473790 w 1144130"/>
              <a:gd name="connsiteY1" fmla="*/ 222676 h 1024993"/>
              <a:gd name="connsiteX2" fmla="*/ 1144131 w 1144130"/>
              <a:gd name="connsiteY2" fmla="*/ 4885 h 1024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4130" h="1024993">
                <a:moveTo>
                  <a:pt x="0" y="1024993"/>
                </a:moveTo>
                <a:cubicBezTo>
                  <a:pt x="55742" y="640421"/>
                  <a:pt x="283102" y="392694"/>
                  <a:pt x="473790" y="222676"/>
                </a:cubicBezTo>
                <a:cubicBezTo>
                  <a:pt x="664479" y="52658"/>
                  <a:pt x="867400" y="-20420"/>
                  <a:pt x="1144131" y="4885"/>
                </a:cubicBezTo>
              </a:path>
            </a:pathLst>
          </a:custGeom>
          <a:noFill/>
          <a:ln w="38100" cap="flat" cmpd="sng" algn="ctr">
            <a:solidFill>
              <a:srgbClr val="3333CC"/>
            </a:solidFill>
            <a:prstDash val="solid"/>
            <a:headEnd type="oval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/>
            </a:endParaRPr>
          </a:p>
        </p:txBody>
      </p:sp>
      <p:sp>
        <p:nvSpPr>
          <p:cNvPr id="394" name="Freeform 393"/>
          <p:cNvSpPr/>
          <p:nvPr/>
        </p:nvSpPr>
        <p:spPr bwMode="auto">
          <a:xfrm rot="3623998">
            <a:off x="3268256" y="3091012"/>
            <a:ext cx="1036943" cy="850627"/>
          </a:xfrm>
          <a:custGeom>
            <a:avLst/>
            <a:gdLst>
              <a:gd name="connsiteX0" fmla="*/ 0 w 1292536"/>
              <a:gd name="connsiteY0" fmla="*/ 1911303 h 1911303"/>
              <a:gd name="connsiteX1" fmla="*/ 137504 w 1292536"/>
              <a:gd name="connsiteY1" fmla="*/ 721895 h 1911303"/>
              <a:gd name="connsiteX2" fmla="*/ 749396 w 1292536"/>
              <a:gd name="connsiteY2" fmla="*/ 137504 h 1911303"/>
              <a:gd name="connsiteX3" fmla="*/ 1292536 w 1292536"/>
              <a:gd name="connsiteY3" fmla="*/ 0 h 1911303"/>
              <a:gd name="connsiteX0" fmla="*/ 11065 w 1303601"/>
              <a:gd name="connsiteY0" fmla="*/ 1911303 h 1911303"/>
              <a:gd name="connsiteX1" fmla="*/ 148569 w 1303601"/>
              <a:gd name="connsiteY1" fmla="*/ 721895 h 1911303"/>
              <a:gd name="connsiteX2" fmla="*/ 1303601 w 1303601"/>
              <a:gd name="connsiteY2" fmla="*/ 0 h 1911303"/>
              <a:gd name="connsiteX0" fmla="*/ 0 w 1292536"/>
              <a:gd name="connsiteY0" fmla="*/ 1911303 h 1911303"/>
              <a:gd name="connsiteX1" fmla="*/ 281883 w 1292536"/>
              <a:gd name="connsiteY1" fmla="*/ 563765 h 1911303"/>
              <a:gd name="connsiteX2" fmla="*/ 1292536 w 1292536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0 w 1595044"/>
              <a:gd name="connsiteY0" fmla="*/ 1429581 h 1429581"/>
              <a:gd name="connsiteX1" fmla="*/ 281883 w 1595044"/>
              <a:gd name="connsiteY1" fmla="*/ 82043 h 1429581"/>
              <a:gd name="connsiteX2" fmla="*/ 1595044 w 1595044"/>
              <a:gd name="connsiteY2" fmla="*/ 102669 h 1429581"/>
              <a:gd name="connsiteX0" fmla="*/ 0 w 1595044"/>
              <a:gd name="connsiteY0" fmla="*/ 1484565 h 1484565"/>
              <a:gd name="connsiteX1" fmla="*/ 281883 w 1595044"/>
              <a:gd name="connsiteY1" fmla="*/ 137027 h 1484565"/>
              <a:gd name="connsiteX2" fmla="*/ 1595044 w 1595044"/>
              <a:gd name="connsiteY2" fmla="*/ 157653 h 1484565"/>
              <a:gd name="connsiteX0" fmla="*/ 0 w 1595044"/>
              <a:gd name="connsiteY0" fmla="*/ 1380248 h 1380248"/>
              <a:gd name="connsiteX1" fmla="*/ 391886 w 1595044"/>
              <a:gd name="connsiteY1" fmla="*/ 362719 h 1380248"/>
              <a:gd name="connsiteX2" fmla="*/ 1595044 w 1595044"/>
              <a:gd name="connsiteY2" fmla="*/ 53336 h 1380248"/>
              <a:gd name="connsiteX0" fmla="*/ 0 w 1595044"/>
              <a:gd name="connsiteY0" fmla="*/ 1326912 h 1326912"/>
              <a:gd name="connsiteX1" fmla="*/ 391886 w 1595044"/>
              <a:gd name="connsiteY1" fmla="*/ 309383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05667"/>
              <a:gd name="connsiteY0" fmla="*/ 1292537 h 1292537"/>
              <a:gd name="connsiteX1" fmla="*/ 433137 w 1505667"/>
              <a:gd name="connsiteY1" fmla="*/ 440013 h 1292537"/>
              <a:gd name="connsiteX2" fmla="*/ 1505667 w 1505667"/>
              <a:gd name="connsiteY2" fmla="*/ 0 h 1292537"/>
              <a:gd name="connsiteX0" fmla="*/ 0 w 1046362"/>
              <a:gd name="connsiteY0" fmla="*/ 1490854 h 1490854"/>
              <a:gd name="connsiteX1" fmla="*/ 433137 w 1046362"/>
              <a:gd name="connsiteY1" fmla="*/ 638330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257263 w 1046362"/>
              <a:gd name="connsiteY1" fmla="*/ 494427 h 1490854"/>
              <a:gd name="connsiteX2" fmla="*/ 1046362 w 1046362"/>
              <a:gd name="connsiteY2" fmla="*/ 0 h 1490854"/>
              <a:gd name="connsiteX0" fmla="*/ 0 w 1513248"/>
              <a:gd name="connsiteY0" fmla="*/ 1048278 h 1048278"/>
              <a:gd name="connsiteX1" fmla="*/ 257263 w 1513248"/>
              <a:gd name="connsiteY1" fmla="*/ 51851 h 1048278"/>
              <a:gd name="connsiteX2" fmla="*/ 1513248 w 1513248"/>
              <a:gd name="connsiteY2" fmla="*/ 77986 h 1048278"/>
              <a:gd name="connsiteX0" fmla="*/ 0 w 1513248"/>
              <a:gd name="connsiteY0" fmla="*/ 1356322 h 1356322"/>
              <a:gd name="connsiteX1" fmla="*/ 257263 w 1513248"/>
              <a:gd name="connsiteY1" fmla="*/ 359895 h 1356322"/>
              <a:gd name="connsiteX2" fmla="*/ 1513248 w 1513248"/>
              <a:gd name="connsiteY2" fmla="*/ 386030 h 1356322"/>
              <a:gd name="connsiteX0" fmla="*/ 0 w 1513248"/>
              <a:gd name="connsiteY0" fmla="*/ 1487131 h 1487131"/>
              <a:gd name="connsiteX1" fmla="*/ 542948 w 1513248"/>
              <a:gd name="connsiteY1" fmla="*/ 177570 h 1487131"/>
              <a:gd name="connsiteX2" fmla="*/ 1513248 w 1513248"/>
              <a:gd name="connsiteY2" fmla="*/ 516839 h 1487131"/>
              <a:gd name="connsiteX0" fmla="*/ 0 w 1481271"/>
              <a:gd name="connsiteY0" fmla="*/ 1541224 h 1541224"/>
              <a:gd name="connsiteX1" fmla="*/ 542948 w 1481271"/>
              <a:gd name="connsiteY1" fmla="*/ 231663 h 1541224"/>
              <a:gd name="connsiteX2" fmla="*/ 1481271 w 1481271"/>
              <a:gd name="connsiteY2" fmla="*/ 475310 h 1541224"/>
              <a:gd name="connsiteX0" fmla="*/ 0 w 1481271"/>
              <a:gd name="connsiteY0" fmla="*/ 1437657 h 1437657"/>
              <a:gd name="connsiteX1" fmla="*/ 542948 w 1481271"/>
              <a:gd name="connsiteY1" fmla="*/ 128096 h 1437657"/>
              <a:gd name="connsiteX2" fmla="*/ 1481271 w 1481271"/>
              <a:gd name="connsiteY2" fmla="*/ 371743 h 1437657"/>
              <a:gd name="connsiteX0" fmla="*/ 0 w 1513553"/>
              <a:gd name="connsiteY0" fmla="*/ 1431752 h 1431752"/>
              <a:gd name="connsiteX1" fmla="*/ 542948 w 1513553"/>
              <a:gd name="connsiteY1" fmla="*/ 122191 h 1431752"/>
              <a:gd name="connsiteX2" fmla="*/ 1513553 w 1513553"/>
              <a:gd name="connsiteY2" fmla="*/ 378988 h 1431752"/>
              <a:gd name="connsiteX0" fmla="*/ 0 w 1513553"/>
              <a:gd name="connsiteY0" fmla="*/ 1328100 h 1328100"/>
              <a:gd name="connsiteX1" fmla="*/ 679770 w 1513553"/>
              <a:gd name="connsiteY1" fmla="*/ 222236 h 1328100"/>
              <a:gd name="connsiteX2" fmla="*/ 1513553 w 1513553"/>
              <a:gd name="connsiteY2" fmla="*/ 275336 h 1328100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191105 h 1191105"/>
              <a:gd name="connsiteX1" fmla="*/ 679770 w 1513553"/>
              <a:gd name="connsiteY1" fmla="*/ 85241 h 1191105"/>
              <a:gd name="connsiteX2" fmla="*/ 1513553 w 1513553"/>
              <a:gd name="connsiteY2" fmla="*/ 138341 h 1191105"/>
              <a:gd name="connsiteX0" fmla="*/ 0 w 1513553"/>
              <a:gd name="connsiteY0" fmla="*/ 1150915 h 1150915"/>
              <a:gd name="connsiteX1" fmla="*/ 622289 w 1513553"/>
              <a:gd name="connsiteY1" fmla="*/ 128794 h 1150915"/>
              <a:gd name="connsiteX2" fmla="*/ 1513553 w 1513553"/>
              <a:gd name="connsiteY2" fmla="*/ 98151 h 1150915"/>
              <a:gd name="connsiteX0" fmla="*/ 0 w 1513553"/>
              <a:gd name="connsiteY0" fmla="*/ 1144674 h 1144674"/>
              <a:gd name="connsiteX1" fmla="*/ 629505 w 1513553"/>
              <a:gd name="connsiteY1" fmla="*/ 139856 h 1144674"/>
              <a:gd name="connsiteX2" fmla="*/ 1513553 w 1513553"/>
              <a:gd name="connsiteY2" fmla="*/ 91910 h 1144674"/>
              <a:gd name="connsiteX0" fmla="*/ 0 w 1513553"/>
              <a:gd name="connsiteY0" fmla="*/ 1157984 h 1157984"/>
              <a:gd name="connsiteX1" fmla="*/ 629505 w 1513553"/>
              <a:gd name="connsiteY1" fmla="*/ 153166 h 1157984"/>
              <a:gd name="connsiteX2" fmla="*/ 1513553 w 1513553"/>
              <a:gd name="connsiteY2" fmla="*/ 105220 h 1157984"/>
              <a:gd name="connsiteX0" fmla="*/ 0 w 1513553"/>
              <a:gd name="connsiteY0" fmla="*/ 1103721 h 1103721"/>
              <a:gd name="connsiteX1" fmla="*/ 576790 w 1513553"/>
              <a:gd name="connsiteY1" fmla="*/ 337247 h 1103721"/>
              <a:gd name="connsiteX2" fmla="*/ 1513553 w 1513553"/>
              <a:gd name="connsiteY2" fmla="*/ 50957 h 1103721"/>
              <a:gd name="connsiteX0" fmla="*/ 0 w 1513553"/>
              <a:gd name="connsiteY0" fmla="*/ 1103721 h 1103721"/>
              <a:gd name="connsiteX1" fmla="*/ 576790 w 1513553"/>
              <a:gd name="connsiteY1" fmla="*/ 337247 h 1103721"/>
              <a:gd name="connsiteX2" fmla="*/ 1513553 w 1513553"/>
              <a:gd name="connsiteY2" fmla="*/ 50957 h 1103721"/>
              <a:gd name="connsiteX0" fmla="*/ 0 w 1513553"/>
              <a:gd name="connsiteY0" fmla="*/ 1114900 h 1114900"/>
              <a:gd name="connsiteX1" fmla="*/ 666264 w 1513553"/>
              <a:gd name="connsiteY1" fmla="*/ 270088 h 1114900"/>
              <a:gd name="connsiteX2" fmla="*/ 1513553 w 1513553"/>
              <a:gd name="connsiteY2" fmla="*/ 62136 h 1114900"/>
              <a:gd name="connsiteX0" fmla="*/ 0 w 1499601"/>
              <a:gd name="connsiteY0" fmla="*/ 1135656 h 1135656"/>
              <a:gd name="connsiteX1" fmla="*/ 666264 w 1499601"/>
              <a:gd name="connsiteY1" fmla="*/ 290844 h 1135656"/>
              <a:gd name="connsiteX2" fmla="*/ 1499601 w 1499601"/>
              <a:gd name="connsiteY2" fmla="*/ 58148 h 1135656"/>
              <a:gd name="connsiteX0" fmla="*/ 0 w 1499601"/>
              <a:gd name="connsiteY0" fmla="*/ 1077508 h 1077508"/>
              <a:gd name="connsiteX1" fmla="*/ 666264 w 1499601"/>
              <a:gd name="connsiteY1" fmla="*/ 232696 h 1077508"/>
              <a:gd name="connsiteX2" fmla="*/ 1499601 w 1499601"/>
              <a:gd name="connsiteY2" fmla="*/ 0 h 1077508"/>
              <a:gd name="connsiteX0" fmla="*/ 0 w 1532618"/>
              <a:gd name="connsiteY0" fmla="*/ 1081132 h 1081132"/>
              <a:gd name="connsiteX1" fmla="*/ 666264 w 1532618"/>
              <a:gd name="connsiteY1" fmla="*/ 236320 h 1081132"/>
              <a:gd name="connsiteX2" fmla="*/ 1532619 w 1532618"/>
              <a:gd name="connsiteY2" fmla="*/ 0 h 108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2618" h="1081132">
                <a:moveTo>
                  <a:pt x="0" y="1081132"/>
                </a:moveTo>
                <a:cubicBezTo>
                  <a:pt x="177548" y="722967"/>
                  <a:pt x="402191" y="408067"/>
                  <a:pt x="666264" y="236320"/>
                </a:cubicBezTo>
                <a:cubicBezTo>
                  <a:pt x="930337" y="64573"/>
                  <a:pt x="1324857" y="11175"/>
                  <a:pt x="1532619" y="0"/>
                </a:cubicBezTo>
              </a:path>
            </a:pathLst>
          </a:custGeom>
          <a:noFill/>
          <a:ln w="38100" cap="flat" cmpd="sng" algn="ctr">
            <a:solidFill>
              <a:srgbClr val="3333CC"/>
            </a:solidFill>
            <a:prstDash val="solid"/>
            <a:headEnd type="oval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/>
            </a:endParaRPr>
          </a:p>
        </p:txBody>
      </p:sp>
      <p:sp>
        <p:nvSpPr>
          <p:cNvPr id="395" name="Freeform 394"/>
          <p:cNvSpPr/>
          <p:nvPr/>
        </p:nvSpPr>
        <p:spPr bwMode="auto">
          <a:xfrm rot="471593">
            <a:off x="1166921" y="3564190"/>
            <a:ext cx="799441" cy="507331"/>
          </a:xfrm>
          <a:custGeom>
            <a:avLst/>
            <a:gdLst>
              <a:gd name="connsiteX0" fmla="*/ 0 w 1292536"/>
              <a:gd name="connsiteY0" fmla="*/ 1911303 h 1911303"/>
              <a:gd name="connsiteX1" fmla="*/ 137504 w 1292536"/>
              <a:gd name="connsiteY1" fmla="*/ 721895 h 1911303"/>
              <a:gd name="connsiteX2" fmla="*/ 749396 w 1292536"/>
              <a:gd name="connsiteY2" fmla="*/ 137504 h 1911303"/>
              <a:gd name="connsiteX3" fmla="*/ 1292536 w 1292536"/>
              <a:gd name="connsiteY3" fmla="*/ 0 h 1911303"/>
              <a:gd name="connsiteX0" fmla="*/ 11065 w 1303601"/>
              <a:gd name="connsiteY0" fmla="*/ 1911303 h 1911303"/>
              <a:gd name="connsiteX1" fmla="*/ 148569 w 1303601"/>
              <a:gd name="connsiteY1" fmla="*/ 721895 h 1911303"/>
              <a:gd name="connsiteX2" fmla="*/ 1303601 w 1303601"/>
              <a:gd name="connsiteY2" fmla="*/ 0 h 1911303"/>
              <a:gd name="connsiteX0" fmla="*/ 0 w 1292536"/>
              <a:gd name="connsiteY0" fmla="*/ 1911303 h 1911303"/>
              <a:gd name="connsiteX1" fmla="*/ 281883 w 1292536"/>
              <a:gd name="connsiteY1" fmla="*/ 563765 h 1911303"/>
              <a:gd name="connsiteX2" fmla="*/ 1292536 w 1292536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0 w 1595044"/>
              <a:gd name="connsiteY0" fmla="*/ 1429581 h 1429581"/>
              <a:gd name="connsiteX1" fmla="*/ 281883 w 1595044"/>
              <a:gd name="connsiteY1" fmla="*/ 82043 h 1429581"/>
              <a:gd name="connsiteX2" fmla="*/ 1595044 w 1595044"/>
              <a:gd name="connsiteY2" fmla="*/ 102669 h 1429581"/>
              <a:gd name="connsiteX0" fmla="*/ 0 w 1595044"/>
              <a:gd name="connsiteY0" fmla="*/ 1484565 h 1484565"/>
              <a:gd name="connsiteX1" fmla="*/ 281883 w 1595044"/>
              <a:gd name="connsiteY1" fmla="*/ 137027 h 1484565"/>
              <a:gd name="connsiteX2" fmla="*/ 1595044 w 1595044"/>
              <a:gd name="connsiteY2" fmla="*/ 157653 h 1484565"/>
              <a:gd name="connsiteX0" fmla="*/ 0 w 1595044"/>
              <a:gd name="connsiteY0" fmla="*/ 1380248 h 1380248"/>
              <a:gd name="connsiteX1" fmla="*/ 391886 w 1595044"/>
              <a:gd name="connsiteY1" fmla="*/ 362719 h 1380248"/>
              <a:gd name="connsiteX2" fmla="*/ 1595044 w 1595044"/>
              <a:gd name="connsiteY2" fmla="*/ 53336 h 1380248"/>
              <a:gd name="connsiteX0" fmla="*/ 0 w 1595044"/>
              <a:gd name="connsiteY0" fmla="*/ 1326912 h 1326912"/>
              <a:gd name="connsiteX1" fmla="*/ 391886 w 1595044"/>
              <a:gd name="connsiteY1" fmla="*/ 309383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05667"/>
              <a:gd name="connsiteY0" fmla="*/ 1292537 h 1292537"/>
              <a:gd name="connsiteX1" fmla="*/ 433137 w 1505667"/>
              <a:gd name="connsiteY1" fmla="*/ 440013 h 1292537"/>
              <a:gd name="connsiteX2" fmla="*/ 1505667 w 1505667"/>
              <a:gd name="connsiteY2" fmla="*/ 0 h 1292537"/>
              <a:gd name="connsiteX0" fmla="*/ 0 w 1046362"/>
              <a:gd name="connsiteY0" fmla="*/ 1490854 h 1490854"/>
              <a:gd name="connsiteX1" fmla="*/ 433137 w 1046362"/>
              <a:gd name="connsiteY1" fmla="*/ 638330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257263 w 1046362"/>
              <a:gd name="connsiteY1" fmla="*/ 494427 h 1490854"/>
              <a:gd name="connsiteX2" fmla="*/ 1046362 w 1046362"/>
              <a:gd name="connsiteY2" fmla="*/ 0 h 1490854"/>
              <a:gd name="connsiteX0" fmla="*/ 0 w 1513248"/>
              <a:gd name="connsiteY0" fmla="*/ 1048278 h 1048278"/>
              <a:gd name="connsiteX1" fmla="*/ 257263 w 1513248"/>
              <a:gd name="connsiteY1" fmla="*/ 51851 h 1048278"/>
              <a:gd name="connsiteX2" fmla="*/ 1513248 w 1513248"/>
              <a:gd name="connsiteY2" fmla="*/ 77986 h 1048278"/>
              <a:gd name="connsiteX0" fmla="*/ 0 w 1513248"/>
              <a:gd name="connsiteY0" fmla="*/ 1356322 h 1356322"/>
              <a:gd name="connsiteX1" fmla="*/ 257263 w 1513248"/>
              <a:gd name="connsiteY1" fmla="*/ 359895 h 1356322"/>
              <a:gd name="connsiteX2" fmla="*/ 1513248 w 1513248"/>
              <a:gd name="connsiteY2" fmla="*/ 386030 h 1356322"/>
              <a:gd name="connsiteX0" fmla="*/ 0 w 1513248"/>
              <a:gd name="connsiteY0" fmla="*/ 1487131 h 1487131"/>
              <a:gd name="connsiteX1" fmla="*/ 542948 w 1513248"/>
              <a:gd name="connsiteY1" fmla="*/ 177570 h 1487131"/>
              <a:gd name="connsiteX2" fmla="*/ 1513248 w 1513248"/>
              <a:gd name="connsiteY2" fmla="*/ 516839 h 1487131"/>
              <a:gd name="connsiteX0" fmla="*/ 0 w 1481271"/>
              <a:gd name="connsiteY0" fmla="*/ 1541224 h 1541224"/>
              <a:gd name="connsiteX1" fmla="*/ 542948 w 1481271"/>
              <a:gd name="connsiteY1" fmla="*/ 231663 h 1541224"/>
              <a:gd name="connsiteX2" fmla="*/ 1481271 w 1481271"/>
              <a:gd name="connsiteY2" fmla="*/ 475310 h 1541224"/>
              <a:gd name="connsiteX0" fmla="*/ 0 w 1481271"/>
              <a:gd name="connsiteY0" fmla="*/ 1437657 h 1437657"/>
              <a:gd name="connsiteX1" fmla="*/ 542948 w 1481271"/>
              <a:gd name="connsiteY1" fmla="*/ 128096 h 1437657"/>
              <a:gd name="connsiteX2" fmla="*/ 1481271 w 1481271"/>
              <a:gd name="connsiteY2" fmla="*/ 371743 h 1437657"/>
              <a:gd name="connsiteX0" fmla="*/ 0 w 1513553"/>
              <a:gd name="connsiteY0" fmla="*/ 1431752 h 1431752"/>
              <a:gd name="connsiteX1" fmla="*/ 542948 w 1513553"/>
              <a:gd name="connsiteY1" fmla="*/ 122191 h 1431752"/>
              <a:gd name="connsiteX2" fmla="*/ 1513553 w 1513553"/>
              <a:gd name="connsiteY2" fmla="*/ 378988 h 1431752"/>
              <a:gd name="connsiteX0" fmla="*/ 0 w 1513553"/>
              <a:gd name="connsiteY0" fmla="*/ 1328100 h 1328100"/>
              <a:gd name="connsiteX1" fmla="*/ 679770 w 1513553"/>
              <a:gd name="connsiteY1" fmla="*/ 222236 h 1328100"/>
              <a:gd name="connsiteX2" fmla="*/ 1513553 w 1513553"/>
              <a:gd name="connsiteY2" fmla="*/ 275336 h 1328100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165617 h 1165617"/>
              <a:gd name="connsiteX1" fmla="*/ 560493 w 1513553"/>
              <a:gd name="connsiteY1" fmla="*/ 145549 h 1165617"/>
              <a:gd name="connsiteX2" fmla="*/ 1513553 w 1513553"/>
              <a:gd name="connsiteY2" fmla="*/ 112853 h 1165617"/>
              <a:gd name="connsiteX0" fmla="*/ 0 w 1144130"/>
              <a:gd name="connsiteY0" fmla="*/ 1146375 h 1146375"/>
              <a:gd name="connsiteX1" fmla="*/ 560493 w 1144130"/>
              <a:gd name="connsiteY1" fmla="*/ 126307 h 1146375"/>
              <a:gd name="connsiteX2" fmla="*/ 1144131 w 1144130"/>
              <a:gd name="connsiteY2" fmla="*/ 126267 h 1146375"/>
              <a:gd name="connsiteX0" fmla="*/ 0 w 1144132"/>
              <a:gd name="connsiteY0" fmla="*/ 1080349 h 1080349"/>
              <a:gd name="connsiteX1" fmla="*/ 473790 w 1144132"/>
              <a:gd name="connsiteY1" fmla="*/ 278032 h 1080349"/>
              <a:gd name="connsiteX2" fmla="*/ 1144131 w 1144132"/>
              <a:gd name="connsiteY2" fmla="*/ 60241 h 1080349"/>
              <a:gd name="connsiteX0" fmla="*/ 0 w 1144130"/>
              <a:gd name="connsiteY0" fmla="*/ 1024993 h 1024993"/>
              <a:gd name="connsiteX1" fmla="*/ 473790 w 1144130"/>
              <a:gd name="connsiteY1" fmla="*/ 222676 h 1024993"/>
              <a:gd name="connsiteX2" fmla="*/ 1144131 w 1144130"/>
              <a:gd name="connsiteY2" fmla="*/ 4885 h 1024993"/>
              <a:gd name="connsiteX0" fmla="*/ 0 w 1197608"/>
              <a:gd name="connsiteY0" fmla="*/ 1034621 h 1034621"/>
              <a:gd name="connsiteX1" fmla="*/ 473790 w 1197608"/>
              <a:gd name="connsiteY1" fmla="*/ 232304 h 1034621"/>
              <a:gd name="connsiteX2" fmla="*/ 1197608 w 1197608"/>
              <a:gd name="connsiteY2" fmla="*/ 4463 h 10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7608" h="1034621">
                <a:moveTo>
                  <a:pt x="0" y="1034621"/>
                </a:moveTo>
                <a:cubicBezTo>
                  <a:pt x="55742" y="650049"/>
                  <a:pt x="283102" y="402322"/>
                  <a:pt x="473790" y="232304"/>
                </a:cubicBezTo>
                <a:cubicBezTo>
                  <a:pt x="664479" y="62286"/>
                  <a:pt x="920877" y="-20842"/>
                  <a:pt x="1197608" y="4463"/>
                </a:cubicBezTo>
              </a:path>
            </a:pathLst>
          </a:custGeom>
          <a:noFill/>
          <a:ln w="38100" cap="flat" cmpd="sng" algn="ctr">
            <a:solidFill>
              <a:srgbClr val="00CC99"/>
            </a:solidFill>
            <a:prstDash val="solid"/>
            <a:headEnd type="oval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pitchFamily="34" charset="0"/>
              <a:cs typeface="Arial"/>
            </a:endParaRPr>
          </a:p>
        </p:txBody>
      </p:sp>
      <p:sp>
        <p:nvSpPr>
          <p:cNvPr id="396" name="Freeform 395"/>
          <p:cNvSpPr/>
          <p:nvPr/>
        </p:nvSpPr>
        <p:spPr bwMode="auto">
          <a:xfrm rot="19743551" flipV="1">
            <a:off x="2021254" y="3300418"/>
            <a:ext cx="1151318" cy="345308"/>
          </a:xfrm>
          <a:custGeom>
            <a:avLst/>
            <a:gdLst>
              <a:gd name="connsiteX0" fmla="*/ 0 w 1292536"/>
              <a:gd name="connsiteY0" fmla="*/ 1911303 h 1911303"/>
              <a:gd name="connsiteX1" fmla="*/ 137504 w 1292536"/>
              <a:gd name="connsiteY1" fmla="*/ 721895 h 1911303"/>
              <a:gd name="connsiteX2" fmla="*/ 749396 w 1292536"/>
              <a:gd name="connsiteY2" fmla="*/ 137504 h 1911303"/>
              <a:gd name="connsiteX3" fmla="*/ 1292536 w 1292536"/>
              <a:gd name="connsiteY3" fmla="*/ 0 h 1911303"/>
              <a:gd name="connsiteX0" fmla="*/ 11065 w 1303601"/>
              <a:gd name="connsiteY0" fmla="*/ 1911303 h 1911303"/>
              <a:gd name="connsiteX1" fmla="*/ 148569 w 1303601"/>
              <a:gd name="connsiteY1" fmla="*/ 721895 h 1911303"/>
              <a:gd name="connsiteX2" fmla="*/ 1303601 w 1303601"/>
              <a:gd name="connsiteY2" fmla="*/ 0 h 1911303"/>
              <a:gd name="connsiteX0" fmla="*/ 0 w 1292536"/>
              <a:gd name="connsiteY0" fmla="*/ 1911303 h 1911303"/>
              <a:gd name="connsiteX1" fmla="*/ 281883 w 1292536"/>
              <a:gd name="connsiteY1" fmla="*/ 563765 h 1911303"/>
              <a:gd name="connsiteX2" fmla="*/ 1292536 w 1292536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0 w 1595044"/>
              <a:gd name="connsiteY0" fmla="*/ 1429581 h 1429581"/>
              <a:gd name="connsiteX1" fmla="*/ 281883 w 1595044"/>
              <a:gd name="connsiteY1" fmla="*/ 82043 h 1429581"/>
              <a:gd name="connsiteX2" fmla="*/ 1595044 w 1595044"/>
              <a:gd name="connsiteY2" fmla="*/ 102669 h 1429581"/>
              <a:gd name="connsiteX0" fmla="*/ 0 w 1595044"/>
              <a:gd name="connsiteY0" fmla="*/ 1484565 h 1484565"/>
              <a:gd name="connsiteX1" fmla="*/ 281883 w 1595044"/>
              <a:gd name="connsiteY1" fmla="*/ 137027 h 1484565"/>
              <a:gd name="connsiteX2" fmla="*/ 1595044 w 1595044"/>
              <a:gd name="connsiteY2" fmla="*/ 157653 h 1484565"/>
              <a:gd name="connsiteX0" fmla="*/ 0 w 1595044"/>
              <a:gd name="connsiteY0" fmla="*/ 1380248 h 1380248"/>
              <a:gd name="connsiteX1" fmla="*/ 391886 w 1595044"/>
              <a:gd name="connsiteY1" fmla="*/ 362719 h 1380248"/>
              <a:gd name="connsiteX2" fmla="*/ 1595044 w 1595044"/>
              <a:gd name="connsiteY2" fmla="*/ 53336 h 1380248"/>
              <a:gd name="connsiteX0" fmla="*/ 0 w 1595044"/>
              <a:gd name="connsiteY0" fmla="*/ 1326912 h 1326912"/>
              <a:gd name="connsiteX1" fmla="*/ 391886 w 1595044"/>
              <a:gd name="connsiteY1" fmla="*/ 309383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05667"/>
              <a:gd name="connsiteY0" fmla="*/ 1292537 h 1292537"/>
              <a:gd name="connsiteX1" fmla="*/ 433137 w 1505667"/>
              <a:gd name="connsiteY1" fmla="*/ 440013 h 1292537"/>
              <a:gd name="connsiteX2" fmla="*/ 1505667 w 1505667"/>
              <a:gd name="connsiteY2" fmla="*/ 0 h 1292537"/>
              <a:gd name="connsiteX0" fmla="*/ 0 w 1046362"/>
              <a:gd name="connsiteY0" fmla="*/ 1490854 h 1490854"/>
              <a:gd name="connsiteX1" fmla="*/ 433137 w 1046362"/>
              <a:gd name="connsiteY1" fmla="*/ 638330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257263 w 1046362"/>
              <a:gd name="connsiteY1" fmla="*/ 494427 h 1490854"/>
              <a:gd name="connsiteX2" fmla="*/ 1046362 w 1046362"/>
              <a:gd name="connsiteY2" fmla="*/ 0 h 1490854"/>
              <a:gd name="connsiteX0" fmla="*/ 0 w 1513248"/>
              <a:gd name="connsiteY0" fmla="*/ 1048278 h 1048278"/>
              <a:gd name="connsiteX1" fmla="*/ 257263 w 1513248"/>
              <a:gd name="connsiteY1" fmla="*/ 51851 h 1048278"/>
              <a:gd name="connsiteX2" fmla="*/ 1513248 w 1513248"/>
              <a:gd name="connsiteY2" fmla="*/ 77986 h 1048278"/>
              <a:gd name="connsiteX0" fmla="*/ 0 w 1513248"/>
              <a:gd name="connsiteY0" fmla="*/ 1356322 h 1356322"/>
              <a:gd name="connsiteX1" fmla="*/ 257263 w 1513248"/>
              <a:gd name="connsiteY1" fmla="*/ 359895 h 1356322"/>
              <a:gd name="connsiteX2" fmla="*/ 1513248 w 1513248"/>
              <a:gd name="connsiteY2" fmla="*/ 386030 h 1356322"/>
              <a:gd name="connsiteX0" fmla="*/ 0 w 1513248"/>
              <a:gd name="connsiteY0" fmla="*/ 1487131 h 1487131"/>
              <a:gd name="connsiteX1" fmla="*/ 542948 w 1513248"/>
              <a:gd name="connsiteY1" fmla="*/ 177570 h 1487131"/>
              <a:gd name="connsiteX2" fmla="*/ 1513248 w 1513248"/>
              <a:gd name="connsiteY2" fmla="*/ 516839 h 1487131"/>
              <a:gd name="connsiteX0" fmla="*/ 0 w 1481271"/>
              <a:gd name="connsiteY0" fmla="*/ 1541224 h 1541224"/>
              <a:gd name="connsiteX1" fmla="*/ 542948 w 1481271"/>
              <a:gd name="connsiteY1" fmla="*/ 231663 h 1541224"/>
              <a:gd name="connsiteX2" fmla="*/ 1481271 w 1481271"/>
              <a:gd name="connsiteY2" fmla="*/ 475310 h 1541224"/>
              <a:gd name="connsiteX0" fmla="*/ 0 w 1481271"/>
              <a:gd name="connsiteY0" fmla="*/ 1437657 h 1437657"/>
              <a:gd name="connsiteX1" fmla="*/ 542948 w 1481271"/>
              <a:gd name="connsiteY1" fmla="*/ 128096 h 1437657"/>
              <a:gd name="connsiteX2" fmla="*/ 1481271 w 1481271"/>
              <a:gd name="connsiteY2" fmla="*/ 371743 h 1437657"/>
              <a:gd name="connsiteX0" fmla="*/ 0 w 1513553"/>
              <a:gd name="connsiteY0" fmla="*/ 1431752 h 1431752"/>
              <a:gd name="connsiteX1" fmla="*/ 542948 w 1513553"/>
              <a:gd name="connsiteY1" fmla="*/ 122191 h 1431752"/>
              <a:gd name="connsiteX2" fmla="*/ 1513553 w 1513553"/>
              <a:gd name="connsiteY2" fmla="*/ 378988 h 1431752"/>
              <a:gd name="connsiteX0" fmla="*/ 0 w 1513553"/>
              <a:gd name="connsiteY0" fmla="*/ 1328100 h 1328100"/>
              <a:gd name="connsiteX1" fmla="*/ 679770 w 1513553"/>
              <a:gd name="connsiteY1" fmla="*/ 222236 h 1328100"/>
              <a:gd name="connsiteX2" fmla="*/ 1513553 w 1513553"/>
              <a:gd name="connsiteY2" fmla="*/ 275336 h 1328100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191105 h 1191105"/>
              <a:gd name="connsiteX1" fmla="*/ 679770 w 1513553"/>
              <a:gd name="connsiteY1" fmla="*/ 85241 h 1191105"/>
              <a:gd name="connsiteX2" fmla="*/ 1513553 w 1513553"/>
              <a:gd name="connsiteY2" fmla="*/ 138341 h 1191105"/>
              <a:gd name="connsiteX0" fmla="*/ 0 w 1513553"/>
              <a:gd name="connsiteY0" fmla="*/ 1150915 h 1150915"/>
              <a:gd name="connsiteX1" fmla="*/ 622289 w 1513553"/>
              <a:gd name="connsiteY1" fmla="*/ 128794 h 1150915"/>
              <a:gd name="connsiteX2" fmla="*/ 1513553 w 1513553"/>
              <a:gd name="connsiteY2" fmla="*/ 98151 h 1150915"/>
              <a:gd name="connsiteX0" fmla="*/ 0 w 1513553"/>
              <a:gd name="connsiteY0" fmla="*/ 1144674 h 1144674"/>
              <a:gd name="connsiteX1" fmla="*/ 629505 w 1513553"/>
              <a:gd name="connsiteY1" fmla="*/ 139856 h 1144674"/>
              <a:gd name="connsiteX2" fmla="*/ 1513553 w 1513553"/>
              <a:gd name="connsiteY2" fmla="*/ 91910 h 1144674"/>
              <a:gd name="connsiteX0" fmla="*/ 0 w 1513553"/>
              <a:gd name="connsiteY0" fmla="*/ 1157984 h 1157984"/>
              <a:gd name="connsiteX1" fmla="*/ 629505 w 1513553"/>
              <a:gd name="connsiteY1" fmla="*/ 153166 h 1157984"/>
              <a:gd name="connsiteX2" fmla="*/ 1513553 w 1513553"/>
              <a:gd name="connsiteY2" fmla="*/ 105220 h 1157984"/>
              <a:gd name="connsiteX0" fmla="*/ 0 w 1568272"/>
              <a:gd name="connsiteY0" fmla="*/ 1164296 h 1164296"/>
              <a:gd name="connsiteX1" fmla="*/ 629505 w 1568272"/>
              <a:gd name="connsiteY1" fmla="*/ 159478 h 1164296"/>
              <a:gd name="connsiteX2" fmla="*/ 1568272 w 1568272"/>
              <a:gd name="connsiteY2" fmla="*/ 101171 h 116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8272" h="1164296">
                <a:moveTo>
                  <a:pt x="0" y="1164296"/>
                </a:moveTo>
                <a:cubicBezTo>
                  <a:pt x="55742" y="779724"/>
                  <a:pt x="365432" y="331225"/>
                  <a:pt x="629505" y="159478"/>
                </a:cubicBezTo>
                <a:cubicBezTo>
                  <a:pt x="893578" y="-12269"/>
                  <a:pt x="1236140" y="-65564"/>
                  <a:pt x="1568272" y="101171"/>
                </a:cubicBezTo>
              </a:path>
            </a:pathLst>
          </a:custGeom>
          <a:noFill/>
          <a:ln w="38100" cap="flat" cmpd="sng" algn="ctr">
            <a:solidFill>
              <a:srgbClr val="00CC99"/>
            </a:solidFill>
            <a:prstDash val="solid"/>
            <a:headEnd type="oval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pitchFamily="34" charset="0"/>
              <a:cs typeface="Arial"/>
            </a:endParaRPr>
          </a:p>
        </p:txBody>
      </p:sp>
      <p:sp>
        <p:nvSpPr>
          <p:cNvPr id="397" name="Freeform 396"/>
          <p:cNvSpPr/>
          <p:nvPr/>
        </p:nvSpPr>
        <p:spPr bwMode="auto">
          <a:xfrm rot="13697280">
            <a:off x="1541425" y="2551264"/>
            <a:ext cx="1514796" cy="880327"/>
          </a:xfrm>
          <a:custGeom>
            <a:avLst/>
            <a:gdLst>
              <a:gd name="connsiteX0" fmla="*/ 0 w 1292536"/>
              <a:gd name="connsiteY0" fmla="*/ 1911303 h 1911303"/>
              <a:gd name="connsiteX1" fmla="*/ 137504 w 1292536"/>
              <a:gd name="connsiteY1" fmla="*/ 721895 h 1911303"/>
              <a:gd name="connsiteX2" fmla="*/ 749396 w 1292536"/>
              <a:gd name="connsiteY2" fmla="*/ 137504 h 1911303"/>
              <a:gd name="connsiteX3" fmla="*/ 1292536 w 1292536"/>
              <a:gd name="connsiteY3" fmla="*/ 0 h 1911303"/>
              <a:gd name="connsiteX0" fmla="*/ 11065 w 1303601"/>
              <a:gd name="connsiteY0" fmla="*/ 1911303 h 1911303"/>
              <a:gd name="connsiteX1" fmla="*/ 148569 w 1303601"/>
              <a:gd name="connsiteY1" fmla="*/ 721895 h 1911303"/>
              <a:gd name="connsiteX2" fmla="*/ 1303601 w 1303601"/>
              <a:gd name="connsiteY2" fmla="*/ 0 h 1911303"/>
              <a:gd name="connsiteX0" fmla="*/ 0 w 1292536"/>
              <a:gd name="connsiteY0" fmla="*/ 1911303 h 1911303"/>
              <a:gd name="connsiteX1" fmla="*/ 281883 w 1292536"/>
              <a:gd name="connsiteY1" fmla="*/ 563765 h 1911303"/>
              <a:gd name="connsiteX2" fmla="*/ 1292536 w 1292536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0 w 1595044"/>
              <a:gd name="connsiteY0" fmla="*/ 1429581 h 1429581"/>
              <a:gd name="connsiteX1" fmla="*/ 281883 w 1595044"/>
              <a:gd name="connsiteY1" fmla="*/ 82043 h 1429581"/>
              <a:gd name="connsiteX2" fmla="*/ 1595044 w 1595044"/>
              <a:gd name="connsiteY2" fmla="*/ 102669 h 1429581"/>
              <a:gd name="connsiteX0" fmla="*/ 0 w 1595044"/>
              <a:gd name="connsiteY0" fmla="*/ 1484565 h 1484565"/>
              <a:gd name="connsiteX1" fmla="*/ 281883 w 1595044"/>
              <a:gd name="connsiteY1" fmla="*/ 137027 h 1484565"/>
              <a:gd name="connsiteX2" fmla="*/ 1595044 w 1595044"/>
              <a:gd name="connsiteY2" fmla="*/ 157653 h 1484565"/>
              <a:gd name="connsiteX0" fmla="*/ 0 w 1595044"/>
              <a:gd name="connsiteY0" fmla="*/ 1380248 h 1380248"/>
              <a:gd name="connsiteX1" fmla="*/ 391886 w 1595044"/>
              <a:gd name="connsiteY1" fmla="*/ 362719 h 1380248"/>
              <a:gd name="connsiteX2" fmla="*/ 1595044 w 1595044"/>
              <a:gd name="connsiteY2" fmla="*/ 53336 h 1380248"/>
              <a:gd name="connsiteX0" fmla="*/ 0 w 1595044"/>
              <a:gd name="connsiteY0" fmla="*/ 1326912 h 1326912"/>
              <a:gd name="connsiteX1" fmla="*/ 391886 w 1595044"/>
              <a:gd name="connsiteY1" fmla="*/ 309383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05667"/>
              <a:gd name="connsiteY0" fmla="*/ 1292537 h 1292537"/>
              <a:gd name="connsiteX1" fmla="*/ 433137 w 1505667"/>
              <a:gd name="connsiteY1" fmla="*/ 440013 h 1292537"/>
              <a:gd name="connsiteX2" fmla="*/ 1505667 w 1505667"/>
              <a:gd name="connsiteY2" fmla="*/ 0 h 1292537"/>
              <a:gd name="connsiteX0" fmla="*/ 0 w 1046362"/>
              <a:gd name="connsiteY0" fmla="*/ 1490854 h 1490854"/>
              <a:gd name="connsiteX1" fmla="*/ 433137 w 1046362"/>
              <a:gd name="connsiteY1" fmla="*/ 638330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257263 w 1046362"/>
              <a:gd name="connsiteY1" fmla="*/ 494427 h 1490854"/>
              <a:gd name="connsiteX2" fmla="*/ 1046362 w 1046362"/>
              <a:gd name="connsiteY2" fmla="*/ 0 h 1490854"/>
              <a:gd name="connsiteX0" fmla="*/ 0 w 1513248"/>
              <a:gd name="connsiteY0" fmla="*/ 1048278 h 1048278"/>
              <a:gd name="connsiteX1" fmla="*/ 257263 w 1513248"/>
              <a:gd name="connsiteY1" fmla="*/ 51851 h 1048278"/>
              <a:gd name="connsiteX2" fmla="*/ 1513248 w 1513248"/>
              <a:gd name="connsiteY2" fmla="*/ 77986 h 1048278"/>
              <a:gd name="connsiteX0" fmla="*/ 0 w 1513248"/>
              <a:gd name="connsiteY0" fmla="*/ 1356322 h 1356322"/>
              <a:gd name="connsiteX1" fmla="*/ 257263 w 1513248"/>
              <a:gd name="connsiteY1" fmla="*/ 359895 h 1356322"/>
              <a:gd name="connsiteX2" fmla="*/ 1513248 w 1513248"/>
              <a:gd name="connsiteY2" fmla="*/ 386030 h 1356322"/>
              <a:gd name="connsiteX0" fmla="*/ 0 w 1513248"/>
              <a:gd name="connsiteY0" fmla="*/ 1487131 h 1487131"/>
              <a:gd name="connsiteX1" fmla="*/ 542948 w 1513248"/>
              <a:gd name="connsiteY1" fmla="*/ 177570 h 1487131"/>
              <a:gd name="connsiteX2" fmla="*/ 1513248 w 1513248"/>
              <a:gd name="connsiteY2" fmla="*/ 516839 h 1487131"/>
              <a:gd name="connsiteX0" fmla="*/ 0 w 1481271"/>
              <a:gd name="connsiteY0" fmla="*/ 1541224 h 1541224"/>
              <a:gd name="connsiteX1" fmla="*/ 542948 w 1481271"/>
              <a:gd name="connsiteY1" fmla="*/ 231663 h 1541224"/>
              <a:gd name="connsiteX2" fmla="*/ 1481271 w 1481271"/>
              <a:gd name="connsiteY2" fmla="*/ 475310 h 1541224"/>
              <a:gd name="connsiteX0" fmla="*/ 0 w 1481271"/>
              <a:gd name="connsiteY0" fmla="*/ 1437657 h 1437657"/>
              <a:gd name="connsiteX1" fmla="*/ 542948 w 1481271"/>
              <a:gd name="connsiteY1" fmla="*/ 128096 h 1437657"/>
              <a:gd name="connsiteX2" fmla="*/ 1481271 w 1481271"/>
              <a:gd name="connsiteY2" fmla="*/ 371743 h 1437657"/>
              <a:gd name="connsiteX0" fmla="*/ 0 w 1513553"/>
              <a:gd name="connsiteY0" fmla="*/ 1431752 h 1431752"/>
              <a:gd name="connsiteX1" fmla="*/ 542948 w 1513553"/>
              <a:gd name="connsiteY1" fmla="*/ 122191 h 1431752"/>
              <a:gd name="connsiteX2" fmla="*/ 1513553 w 1513553"/>
              <a:gd name="connsiteY2" fmla="*/ 378988 h 1431752"/>
              <a:gd name="connsiteX0" fmla="*/ 0 w 1451716"/>
              <a:gd name="connsiteY0" fmla="*/ 1780658 h 1780658"/>
              <a:gd name="connsiteX1" fmla="*/ 542948 w 1451716"/>
              <a:gd name="connsiteY1" fmla="*/ 471097 h 1780658"/>
              <a:gd name="connsiteX2" fmla="*/ 1451716 w 1451716"/>
              <a:gd name="connsiteY2" fmla="*/ 180812 h 1780658"/>
              <a:gd name="connsiteX0" fmla="*/ 0 w 1451716"/>
              <a:gd name="connsiteY0" fmla="*/ 1607589 h 1607589"/>
              <a:gd name="connsiteX1" fmla="*/ 542948 w 1451716"/>
              <a:gd name="connsiteY1" fmla="*/ 298028 h 1607589"/>
              <a:gd name="connsiteX2" fmla="*/ 1451716 w 1451716"/>
              <a:gd name="connsiteY2" fmla="*/ 7743 h 1607589"/>
              <a:gd name="connsiteX0" fmla="*/ 0 w 1451716"/>
              <a:gd name="connsiteY0" fmla="*/ 1649562 h 1649562"/>
              <a:gd name="connsiteX1" fmla="*/ 542948 w 1451716"/>
              <a:gd name="connsiteY1" fmla="*/ 340001 h 1649562"/>
              <a:gd name="connsiteX2" fmla="*/ 1451716 w 1451716"/>
              <a:gd name="connsiteY2" fmla="*/ 49716 h 1649562"/>
              <a:gd name="connsiteX0" fmla="*/ 0 w 1451716"/>
              <a:gd name="connsiteY0" fmla="*/ 1663669 h 1663669"/>
              <a:gd name="connsiteX1" fmla="*/ 524718 w 1451716"/>
              <a:gd name="connsiteY1" fmla="*/ 258445 h 1663669"/>
              <a:gd name="connsiteX2" fmla="*/ 1451716 w 1451716"/>
              <a:gd name="connsiteY2" fmla="*/ 63823 h 1663669"/>
              <a:gd name="connsiteX0" fmla="*/ 0 w 1426693"/>
              <a:gd name="connsiteY0" fmla="*/ 1635291 h 1635291"/>
              <a:gd name="connsiteX1" fmla="*/ 524718 w 1426693"/>
              <a:gd name="connsiteY1" fmla="*/ 230067 h 1635291"/>
              <a:gd name="connsiteX2" fmla="*/ 1426693 w 1426693"/>
              <a:gd name="connsiteY2" fmla="*/ 71068 h 1635291"/>
              <a:gd name="connsiteX0" fmla="*/ 0 w 1418829"/>
              <a:gd name="connsiteY0" fmla="*/ 1715194 h 1715194"/>
              <a:gd name="connsiteX1" fmla="*/ 524718 w 1418829"/>
              <a:gd name="connsiteY1" fmla="*/ 309970 h 1715194"/>
              <a:gd name="connsiteX2" fmla="*/ 1418829 w 1418829"/>
              <a:gd name="connsiteY2" fmla="*/ 54063 h 1715194"/>
              <a:gd name="connsiteX0" fmla="*/ 0 w 1418829"/>
              <a:gd name="connsiteY0" fmla="*/ 1740979 h 1740979"/>
              <a:gd name="connsiteX1" fmla="*/ 541877 w 1418829"/>
              <a:gd name="connsiteY1" fmla="*/ 203221 h 1740979"/>
              <a:gd name="connsiteX2" fmla="*/ 1418829 w 1418829"/>
              <a:gd name="connsiteY2" fmla="*/ 79848 h 1740979"/>
              <a:gd name="connsiteX0" fmla="*/ 0 w 1418829"/>
              <a:gd name="connsiteY0" fmla="*/ 1735684 h 1735684"/>
              <a:gd name="connsiteX1" fmla="*/ 541877 w 1418829"/>
              <a:gd name="connsiteY1" fmla="*/ 197926 h 1735684"/>
              <a:gd name="connsiteX2" fmla="*/ 1418829 w 1418829"/>
              <a:gd name="connsiteY2" fmla="*/ 74553 h 1735684"/>
              <a:gd name="connsiteX0" fmla="*/ 0 w 1418829"/>
              <a:gd name="connsiteY0" fmla="*/ 1735684 h 1735684"/>
              <a:gd name="connsiteX1" fmla="*/ 541877 w 1418829"/>
              <a:gd name="connsiteY1" fmla="*/ 197926 h 1735684"/>
              <a:gd name="connsiteX2" fmla="*/ 1418829 w 1418829"/>
              <a:gd name="connsiteY2" fmla="*/ 74553 h 1735684"/>
              <a:gd name="connsiteX0" fmla="*/ 0 w 1418829"/>
              <a:gd name="connsiteY0" fmla="*/ 1730371 h 1730371"/>
              <a:gd name="connsiteX1" fmla="*/ 541877 w 1418829"/>
              <a:gd name="connsiteY1" fmla="*/ 192613 h 1730371"/>
              <a:gd name="connsiteX2" fmla="*/ 1418829 w 1418829"/>
              <a:gd name="connsiteY2" fmla="*/ 69240 h 1730371"/>
              <a:gd name="connsiteX0" fmla="*/ 0 w 1418829"/>
              <a:gd name="connsiteY0" fmla="*/ 1794466 h 1794466"/>
              <a:gd name="connsiteX1" fmla="*/ 541877 w 1418829"/>
              <a:gd name="connsiteY1" fmla="*/ 256708 h 1794466"/>
              <a:gd name="connsiteX2" fmla="*/ 1418829 w 1418829"/>
              <a:gd name="connsiteY2" fmla="*/ 133335 h 1794466"/>
              <a:gd name="connsiteX0" fmla="*/ 0 w 1435272"/>
              <a:gd name="connsiteY0" fmla="*/ 1743921 h 1743921"/>
              <a:gd name="connsiteX1" fmla="*/ 541877 w 1435272"/>
              <a:gd name="connsiteY1" fmla="*/ 206163 h 1743921"/>
              <a:gd name="connsiteX2" fmla="*/ 1435272 w 1435272"/>
              <a:gd name="connsiteY2" fmla="*/ 113434 h 174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5272" h="1743921">
                <a:moveTo>
                  <a:pt x="0" y="1743921"/>
                </a:moveTo>
                <a:cubicBezTo>
                  <a:pt x="6302" y="1297033"/>
                  <a:pt x="302665" y="477911"/>
                  <a:pt x="541877" y="206163"/>
                </a:cubicBezTo>
                <a:cubicBezTo>
                  <a:pt x="781089" y="-65585"/>
                  <a:pt x="1136535" y="-38384"/>
                  <a:pt x="1435272" y="113434"/>
                </a:cubicBezTo>
              </a:path>
            </a:pathLst>
          </a:custGeom>
          <a:noFill/>
          <a:ln w="38100" cap="flat" cmpd="sng" algn="ctr">
            <a:solidFill>
              <a:srgbClr val="00CC99"/>
            </a:solidFill>
            <a:prstDash val="solid"/>
            <a:headEnd type="oval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pitchFamily="34" charset="0"/>
              <a:cs typeface="Arial"/>
            </a:endParaRPr>
          </a:p>
        </p:txBody>
      </p:sp>
      <p:sp>
        <p:nvSpPr>
          <p:cNvPr id="398" name="Rectangle 397"/>
          <p:cNvSpPr/>
          <p:nvPr/>
        </p:nvSpPr>
        <p:spPr bwMode="auto">
          <a:xfrm>
            <a:off x="1593933" y="5310198"/>
            <a:ext cx="552832" cy="83980"/>
          </a:xfrm>
          <a:prstGeom prst="rect">
            <a:avLst/>
          </a:prstGeom>
          <a:solidFill>
            <a:srgbClr val="00CC9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/>
            </a:endParaRPr>
          </a:p>
        </p:txBody>
      </p:sp>
      <p:sp>
        <p:nvSpPr>
          <p:cNvPr id="423" name="Rectangle 422"/>
          <p:cNvSpPr/>
          <p:nvPr/>
        </p:nvSpPr>
        <p:spPr bwMode="auto">
          <a:xfrm>
            <a:off x="4475220" y="5310198"/>
            <a:ext cx="552832" cy="83980"/>
          </a:xfrm>
          <a:prstGeom prst="rect">
            <a:avLst/>
          </a:prstGeom>
          <a:solidFill>
            <a:srgbClr val="00CC9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/>
            </a:endParaRPr>
          </a:p>
        </p:txBody>
      </p:sp>
      <p:sp>
        <p:nvSpPr>
          <p:cNvPr id="424" name="Rectangle 423"/>
          <p:cNvSpPr/>
          <p:nvPr/>
        </p:nvSpPr>
        <p:spPr bwMode="auto">
          <a:xfrm>
            <a:off x="6122229" y="5309493"/>
            <a:ext cx="552832" cy="83980"/>
          </a:xfrm>
          <a:prstGeom prst="rect">
            <a:avLst/>
          </a:prstGeom>
          <a:solidFill>
            <a:srgbClr val="00CC9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/>
            </a:endParaRPr>
          </a:p>
        </p:txBody>
      </p:sp>
      <p:sp>
        <p:nvSpPr>
          <p:cNvPr id="425" name="Line 3"/>
          <p:cNvSpPr>
            <a:spLocks noChangeShapeType="1"/>
          </p:cNvSpPr>
          <p:nvPr/>
        </p:nvSpPr>
        <p:spPr bwMode="auto">
          <a:xfrm flipV="1">
            <a:off x="6317564" y="5537003"/>
            <a:ext cx="808823" cy="0"/>
          </a:xfrm>
          <a:prstGeom prst="line">
            <a:avLst/>
          </a:prstGeom>
          <a:noFill/>
          <a:ln w="76200" cmpd="sng">
            <a:solidFill>
              <a:srgbClr val="808080">
                <a:lumMod val="60000"/>
                <a:lumOff val="4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 w="127000" cmpd="sng"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/>
            </a:endParaRPr>
          </a:p>
        </p:txBody>
      </p:sp>
      <p:sp>
        <p:nvSpPr>
          <p:cNvPr id="426" name="Line 3"/>
          <p:cNvSpPr>
            <a:spLocks noChangeShapeType="1"/>
          </p:cNvSpPr>
          <p:nvPr/>
        </p:nvSpPr>
        <p:spPr bwMode="auto">
          <a:xfrm flipV="1">
            <a:off x="241895" y="5537003"/>
            <a:ext cx="1693692" cy="0"/>
          </a:xfrm>
          <a:prstGeom prst="line">
            <a:avLst/>
          </a:prstGeom>
          <a:noFill/>
          <a:ln w="76200" cmpd="sng">
            <a:solidFill>
              <a:srgbClr val="808080">
                <a:lumMod val="60000"/>
                <a:lumOff val="4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 w="127000" cmpd="sng"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/>
            </a:endParaRPr>
          </a:p>
        </p:txBody>
      </p:sp>
      <p:sp>
        <p:nvSpPr>
          <p:cNvPr id="427" name="Line 3"/>
          <p:cNvSpPr>
            <a:spLocks noChangeShapeType="1"/>
          </p:cNvSpPr>
          <p:nvPr/>
        </p:nvSpPr>
        <p:spPr bwMode="auto">
          <a:xfrm flipV="1">
            <a:off x="2001509" y="5537003"/>
            <a:ext cx="2379957" cy="0"/>
          </a:xfrm>
          <a:prstGeom prst="line">
            <a:avLst/>
          </a:prstGeom>
          <a:noFill/>
          <a:ln w="76200" cmpd="sng">
            <a:solidFill>
              <a:srgbClr val="3333CC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 w="127000" cmpd="sng"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/>
            </a:endParaRPr>
          </a:p>
        </p:txBody>
      </p:sp>
      <p:sp>
        <p:nvSpPr>
          <p:cNvPr id="428" name="Line 3"/>
          <p:cNvSpPr>
            <a:spLocks noChangeShapeType="1"/>
          </p:cNvSpPr>
          <p:nvPr/>
        </p:nvSpPr>
        <p:spPr bwMode="auto">
          <a:xfrm flipV="1">
            <a:off x="4910888" y="5535464"/>
            <a:ext cx="1327367" cy="0"/>
          </a:xfrm>
          <a:prstGeom prst="line">
            <a:avLst/>
          </a:prstGeom>
          <a:noFill/>
          <a:ln w="762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ln w="127000" cmpd="sng">
                <a:solidFill>
                  <a:srgbClr val="000000"/>
                </a:solidFill>
              </a:ln>
              <a:solidFill>
                <a:srgbClr val="000000"/>
              </a:solidFill>
              <a:latin typeface="Arial" pitchFamily="34" charset="0"/>
              <a:cs typeface="Arial"/>
            </a:endParaRPr>
          </a:p>
        </p:txBody>
      </p:sp>
      <p:sp>
        <p:nvSpPr>
          <p:cNvPr id="429" name="Rectangle 428"/>
          <p:cNvSpPr>
            <a:spLocks noChangeArrowheads="1"/>
          </p:cNvSpPr>
          <p:nvPr/>
        </p:nvSpPr>
        <p:spPr bwMode="auto">
          <a:xfrm>
            <a:off x="1328961" y="5488759"/>
            <a:ext cx="914400" cy="100013"/>
          </a:xfrm>
          <a:prstGeom prst="rect">
            <a:avLst/>
          </a:prstGeom>
          <a:solidFill>
            <a:srgbClr val="E4E528"/>
          </a:solidFill>
          <a:ln w="9525" algn="ctr">
            <a:solidFill>
              <a:srgbClr val="E4E528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  <a:cs typeface="Arial"/>
            </a:endParaRPr>
          </a:p>
        </p:txBody>
      </p:sp>
      <p:sp>
        <p:nvSpPr>
          <p:cNvPr id="430" name="Rectangle 429"/>
          <p:cNvSpPr>
            <a:spLocks noChangeArrowheads="1"/>
          </p:cNvSpPr>
          <p:nvPr/>
        </p:nvSpPr>
        <p:spPr bwMode="auto">
          <a:xfrm>
            <a:off x="5870547" y="5484700"/>
            <a:ext cx="914400" cy="100584"/>
          </a:xfrm>
          <a:prstGeom prst="rect">
            <a:avLst/>
          </a:prstGeom>
          <a:solidFill>
            <a:srgbClr val="E4E528"/>
          </a:solidFill>
          <a:ln w="9525" algn="ctr">
            <a:solidFill>
              <a:srgbClr val="E4E528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  <a:cs typeface="Arial"/>
            </a:endParaRPr>
          </a:p>
        </p:txBody>
      </p:sp>
      <p:sp>
        <p:nvSpPr>
          <p:cNvPr id="431" name="Freeform 430"/>
          <p:cNvSpPr/>
          <p:nvPr/>
        </p:nvSpPr>
        <p:spPr bwMode="auto">
          <a:xfrm rot="20825394">
            <a:off x="2829866" y="3349608"/>
            <a:ext cx="414960" cy="526316"/>
          </a:xfrm>
          <a:custGeom>
            <a:avLst/>
            <a:gdLst>
              <a:gd name="connsiteX0" fmla="*/ 0 w 1292536"/>
              <a:gd name="connsiteY0" fmla="*/ 1911303 h 1911303"/>
              <a:gd name="connsiteX1" fmla="*/ 137504 w 1292536"/>
              <a:gd name="connsiteY1" fmla="*/ 721895 h 1911303"/>
              <a:gd name="connsiteX2" fmla="*/ 749396 w 1292536"/>
              <a:gd name="connsiteY2" fmla="*/ 137504 h 1911303"/>
              <a:gd name="connsiteX3" fmla="*/ 1292536 w 1292536"/>
              <a:gd name="connsiteY3" fmla="*/ 0 h 1911303"/>
              <a:gd name="connsiteX0" fmla="*/ 11065 w 1303601"/>
              <a:gd name="connsiteY0" fmla="*/ 1911303 h 1911303"/>
              <a:gd name="connsiteX1" fmla="*/ 148569 w 1303601"/>
              <a:gd name="connsiteY1" fmla="*/ 721895 h 1911303"/>
              <a:gd name="connsiteX2" fmla="*/ 1303601 w 1303601"/>
              <a:gd name="connsiteY2" fmla="*/ 0 h 1911303"/>
              <a:gd name="connsiteX0" fmla="*/ 0 w 1292536"/>
              <a:gd name="connsiteY0" fmla="*/ 1911303 h 1911303"/>
              <a:gd name="connsiteX1" fmla="*/ 281883 w 1292536"/>
              <a:gd name="connsiteY1" fmla="*/ 563765 h 1911303"/>
              <a:gd name="connsiteX2" fmla="*/ 1292536 w 1292536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0 w 1595044"/>
              <a:gd name="connsiteY0" fmla="*/ 1429581 h 1429581"/>
              <a:gd name="connsiteX1" fmla="*/ 281883 w 1595044"/>
              <a:gd name="connsiteY1" fmla="*/ 82043 h 1429581"/>
              <a:gd name="connsiteX2" fmla="*/ 1595044 w 1595044"/>
              <a:gd name="connsiteY2" fmla="*/ 102669 h 1429581"/>
              <a:gd name="connsiteX0" fmla="*/ 0 w 1595044"/>
              <a:gd name="connsiteY0" fmla="*/ 1484565 h 1484565"/>
              <a:gd name="connsiteX1" fmla="*/ 281883 w 1595044"/>
              <a:gd name="connsiteY1" fmla="*/ 137027 h 1484565"/>
              <a:gd name="connsiteX2" fmla="*/ 1595044 w 1595044"/>
              <a:gd name="connsiteY2" fmla="*/ 157653 h 1484565"/>
              <a:gd name="connsiteX0" fmla="*/ 0 w 1595044"/>
              <a:gd name="connsiteY0" fmla="*/ 1380248 h 1380248"/>
              <a:gd name="connsiteX1" fmla="*/ 391886 w 1595044"/>
              <a:gd name="connsiteY1" fmla="*/ 362719 h 1380248"/>
              <a:gd name="connsiteX2" fmla="*/ 1595044 w 1595044"/>
              <a:gd name="connsiteY2" fmla="*/ 53336 h 1380248"/>
              <a:gd name="connsiteX0" fmla="*/ 0 w 1595044"/>
              <a:gd name="connsiteY0" fmla="*/ 1326912 h 1326912"/>
              <a:gd name="connsiteX1" fmla="*/ 391886 w 1595044"/>
              <a:gd name="connsiteY1" fmla="*/ 309383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05667"/>
              <a:gd name="connsiteY0" fmla="*/ 1292537 h 1292537"/>
              <a:gd name="connsiteX1" fmla="*/ 433137 w 1505667"/>
              <a:gd name="connsiteY1" fmla="*/ 440013 h 1292537"/>
              <a:gd name="connsiteX2" fmla="*/ 1505667 w 1505667"/>
              <a:gd name="connsiteY2" fmla="*/ 0 h 1292537"/>
              <a:gd name="connsiteX0" fmla="*/ 0 w 1046362"/>
              <a:gd name="connsiteY0" fmla="*/ 1490854 h 1490854"/>
              <a:gd name="connsiteX1" fmla="*/ 433137 w 1046362"/>
              <a:gd name="connsiteY1" fmla="*/ 638330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257263 w 1046362"/>
              <a:gd name="connsiteY1" fmla="*/ 494427 h 1490854"/>
              <a:gd name="connsiteX2" fmla="*/ 1046362 w 1046362"/>
              <a:gd name="connsiteY2" fmla="*/ 0 h 1490854"/>
              <a:gd name="connsiteX0" fmla="*/ 0 w 1513248"/>
              <a:gd name="connsiteY0" fmla="*/ 1048278 h 1048278"/>
              <a:gd name="connsiteX1" fmla="*/ 257263 w 1513248"/>
              <a:gd name="connsiteY1" fmla="*/ 51851 h 1048278"/>
              <a:gd name="connsiteX2" fmla="*/ 1513248 w 1513248"/>
              <a:gd name="connsiteY2" fmla="*/ 77986 h 1048278"/>
              <a:gd name="connsiteX0" fmla="*/ 0 w 1513248"/>
              <a:gd name="connsiteY0" fmla="*/ 1356322 h 1356322"/>
              <a:gd name="connsiteX1" fmla="*/ 257263 w 1513248"/>
              <a:gd name="connsiteY1" fmla="*/ 359895 h 1356322"/>
              <a:gd name="connsiteX2" fmla="*/ 1513248 w 1513248"/>
              <a:gd name="connsiteY2" fmla="*/ 386030 h 1356322"/>
              <a:gd name="connsiteX0" fmla="*/ 0 w 1513248"/>
              <a:gd name="connsiteY0" fmla="*/ 1487131 h 1487131"/>
              <a:gd name="connsiteX1" fmla="*/ 542948 w 1513248"/>
              <a:gd name="connsiteY1" fmla="*/ 177570 h 1487131"/>
              <a:gd name="connsiteX2" fmla="*/ 1513248 w 1513248"/>
              <a:gd name="connsiteY2" fmla="*/ 516839 h 1487131"/>
              <a:gd name="connsiteX0" fmla="*/ 0 w 1481271"/>
              <a:gd name="connsiteY0" fmla="*/ 1541224 h 1541224"/>
              <a:gd name="connsiteX1" fmla="*/ 542948 w 1481271"/>
              <a:gd name="connsiteY1" fmla="*/ 231663 h 1541224"/>
              <a:gd name="connsiteX2" fmla="*/ 1481271 w 1481271"/>
              <a:gd name="connsiteY2" fmla="*/ 475310 h 1541224"/>
              <a:gd name="connsiteX0" fmla="*/ 0 w 1481271"/>
              <a:gd name="connsiteY0" fmla="*/ 1437657 h 1437657"/>
              <a:gd name="connsiteX1" fmla="*/ 542948 w 1481271"/>
              <a:gd name="connsiteY1" fmla="*/ 128096 h 1437657"/>
              <a:gd name="connsiteX2" fmla="*/ 1481271 w 1481271"/>
              <a:gd name="connsiteY2" fmla="*/ 371743 h 1437657"/>
              <a:gd name="connsiteX0" fmla="*/ 0 w 1513553"/>
              <a:gd name="connsiteY0" fmla="*/ 1431752 h 1431752"/>
              <a:gd name="connsiteX1" fmla="*/ 542948 w 1513553"/>
              <a:gd name="connsiteY1" fmla="*/ 122191 h 1431752"/>
              <a:gd name="connsiteX2" fmla="*/ 1513553 w 1513553"/>
              <a:gd name="connsiteY2" fmla="*/ 378988 h 1431752"/>
              <a:gd name="connsiteX0" fmla="*/ 0 w 1513553"/>
              <a:gd name="connsiteY0" fmla="*/ 1328100 h 1328100"/>
              <a:gd name="connsiteX1" fmla="*/ 679770 w 1513553"/>
              <a:gd name="connsiteY1" fmla="*/ 222236 h 1328100"/>
              <a:gd name="connsiteX2" fmla="*/ 1513553 w 1513553"/>
              <a:gd name="connsiteY2" fmla="*/ 275336 h 1328100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165617 h 1165617"/>
              <a:gd name="connsiteX1" fmla="*/ 560493 w 1513553"/>
              <a:gd name="connsiteY1" fmla="*/ 145549 h 1165617"/>
              <a:gd name="connsiteX2" fmla="*/ 1513553 w 1513553"/>
              <a:gd name="connsiteY2" fmla="*/ 112853 h 1165617"/>
              <a:gd name="connsiteX0" fmla="*/ 0 w 1144130"/>
              <a:gd name="connsiteY0" fmla="*/ 1146375 h 1146375"/>
              <a:gd name="connsiteX1" fmla="*/ 560493 w 1144130"/>
              <a:gd name="connsiteY1" fmla="*/ 126307 h 1146375"/>
              <a:gd name="connsiteX2" fmla="*/ 1144131 w 1144130"/>
              <a:gd name="connsiteY2" fmla="*/ 126267 h 1146375"/>
              <a:gd name="connsiteX0" fmla="*/ 0 w 1144132"/>
              <a:gd name="connsiteY0" fmla="*/ 1080349 h 1080349"/>
              <a:gd name="connsiteX1" fmla="*/ 473790 w 1144132"/>
              <a:gd name="connsiteY1" fmla="*/ 278032 h 1080349"/>
              <a:gd name="connsiteX2" fmla="*/ 1144131 w 1144132"/>
              <a:gd name="connsiteY2" fmla="*/ 60241 h 1080349"/>
              <a:gd name="connsiteX0" fmla="*/ 0 w 1144130"/>
              <a:gd name="connsiteY0" fmla="*/ 1024993 h 1024993"/>
              <a:gd name="connsiteX1" fmla="*/ 473790 w 1144130"/>
              <a:gd name="connsiteY1" fmla="*/ 222676 h 1024993"/>
              <a:gd name="connsiteX2" fmla="*/ 1144131 w 1144130"/>
              <a:gd name="connsiteY2" fmla="*/ 4885 h 1024993"/>
              <a:gd name="connsiteX0" fmla="*/ 0 w 1144130"/>
              <a:gd name="connsiteY0" fmla="*/ 1022169 h 1022169"/>
              <a:gd name="connsiteX1" fmla="*/ 277022 w 1144130"/>
              <a:gd name="connsiteY1" fmla="*/ 359676 h 1022169"/>
              <a:gd name="connsiteX2" fmla="*/ 1144131 w 1144130"/>
              <a:gd name="connsiteY2" fmla="*/ 2061 h 1022169"/>
              <a:gd name="connsiteX0" fmla="*/ 0 w 1144130"/>
              <a:gd name="connsiteY0" fmla="*/ 1022331 h 1022331"/>
              <a:gd name="connsiteX1" fmla="*/ 323944 w 1144130"/>
              <a:gd name="connsiteY1" fmla="*/ 342428 h 1022331"/>
              <a:gd name="connsiteX2" fmla="*/ 1144131 w 1144130"/>
              <a:gd name="connsiteY2" fmla="*/ 2223 h 1022331"/>
              <a:gd name="connsiteX0" fmla="*/ 6176 w 1150306"/>
              <a:gd name="connsiteY0" fmla="*/ 1022331 h 1022331"/>
              <a:gd name="connsiteX1" fmla="*/ 330120 w 1150306"/>
              <a:gd name="connsiteY1" fmla="*/ 342428 h 1022331"/>
              <a:gd name="connsiteX2" fmla="*/ 1150307 w 1150306"/>
              <a:gd name="connsiteY2" fmla="*/ 2223 h 1022331"/>
              <a:gd name="connsiteX0" fmla="*/ 6176 w 1150306"/>
              <a:gd name="connsiteY0" fmla="*/ 1020108 h 1020108"/>
              <a:gd name="connsiteX1" fmla="*/ 330120 w 1150306"/>
              <a:gd name="connsiteY1" fmla="*/ 340205 h 1020108"/>
              <a:gd name="connsiteX2" fmla="*/ 1150307 w 1150306"/>
              <a:gd name="connsiteY2" fmla="*/ 0 h 1020108"/>
              <a:gd name="connsiteX0" fmla="*/ 6176 w 1239942"/>
              <a:gd name="connsiteY0" fmla="*/ 1034071 h 1034071"/>
              <a:gd name="connsiteX1" fmla="*/ 330120 w 1239942"/>
              <a:gd name="connsiteY1" fmla="*/ 354168 h 1034071"/>
              <a:gd name="connsiteX2" fmla="*/ 1239942 w 1239942"/>
              <a:gd name="connsiteY2" fmla="*/ 0 h 1034071"/>
              <a:gd name="connsiteX0" fmla="*/ 6176 w 1150306"/>
              <a:gd name="connsiteY0" fmla="*/ 1020108 h 1020108"/>
              <a:gd name="connsiteX1" fmla="*/ 330120 w 1150306"/>
              <a:gd name="connsiteY1" fmla="*/ 340205 h 1020108"/>
              <a:gd name="connsiteX2" fmla="*/ 1150305 w 1150306"/>
              <a:gd name="connsiteY2" fmla="*/ 0 h 1020108"/>
              <a:gd name="connsiteX0" fmla="*/ 6176 w 1266745"/>
              <a:gd name="connsiteY0" fmla="*/ 1030129 h 1030129"/>
              <a:gd name="connsiteX1" fmla="*/ 330120 w 1266745"/>
              <a:gd name="connsiteY1" fmla="*/ 350226 h 1030129"/>
              <a:gd name="connsiteX2" fmla="*/ 1266745 w 1266745"/>
              <a:gd name="connsiteY2" fmla="*/ -1 h 103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6745" h="1030129">
                <a:moveTo>
                  <a:pt x="6176" y="1030129"/>
                </a:moveTo>
                <a:cubicBezTo>
                  <a:pt x="-35377" y="805746"/>
                  <a:pt x="139432" y="520244"/>
                  <a:pt x="330120" y="350226"/>
                </a:cubicBezTo>
                <a:cubicBezTo>
                  <a:pt x="520809" y="180208"/>
                  <a:pt x="954934" y="72821"/>
                  <a:pt x="1266745" y="-1"/>
                </a:cubicBezTo>
              </a:path>
            </a:pathLst>
          </a:custGeom>
          <a:noFill/>
          <a:ln w="38100" cap="flat" cmpd="sng" algn="ctr">
            <a:solidFill>
              <a:srgbClr val="3333CC"/>
            </a:solidFill>
            <a:prstDash val="solid"/>
            <a:headEnd type="oval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/>
            </a:endParaRPr>
          </a:p>
        </p:txBody>
      </p:sp>
      <p:sp>
        <p:nvSpPr>
          <p:cNvPr id="432" name="Freeform 431"/>
          <p:cNvSpPr/>
          <p:nvPr/>
        </p:nvSpPr>
        <p:spPr bwMode="auto">
          <a:xfrm rot="15985676" flipV="1">
            <a:off x="3075366" y="2757661"/>
            <a:ext cx="562190" cy="422876"/>
          </a:xfrm>
          <a:custGeom>
            <a:avLst/>
            <a:gdLst>
              <a:gd name="connsiteX0" fmla="*/ 0 w 1292536"/>
              <a:gd name="connsiteY0" fmla="*/ 1911303 h 1911303"/>
              <a:gd name="connsiteX1" fmla="*/ 137504 w 1292536"/>
              <a:gd name="connsiteY1" fmla="*/ 721895 h 1911303"/>
              <a:gd name="connsiteX2" fmla="*/ 749396 w 1292536"/>
              <a:gd name="connsiteY2" fmla="*/ 137504 h 1911303"/>
              <a:gd name="connsiteX3" fmla="*/ 1292536 w 1292536"/>
              <a:gd name="connsiteY3" fmla="*/ 0 h 1911303"/>
              <a:gd name="connsiteX0" fmla="*/ 11065 w 1303601"/>
              <a:gd name="connsiteY0" fmla="*/ 1911303 h 1911303"/>
              <a:gd name="connsiteX1" fmla="*/ 148569 w 1303601"/>
              <a:gd name="connsiteY1" fmla="*/ 721895 h 1911303"/>
              <a:gd name="connsiteX2" fmla="*/ 1303601 w 1303601"/>
              <a:gd name="connsiteY2" fmla="*/ 0 h 1911303"/>
              <a:gd name="connsiteX0" fmla="*/ 0 w 1292536"/>
              <a:gd name="connsiteY0" fmla="*/ 1911303 h 1911303"/>
              <a:gd name="connsiteX1" fmla="*/ 281883 w 1292536"/>
              <a:gd name="connsiteY1" fmla="*/ 563765 h 1911303"/>
              <a:gd name="connsiteX2" fmla="*/ 1292536 w 1292536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0 w 1595044"/>
              <a:gd name="connsiteY0" fmla="*/ 1429581 h 1429581"/>
              <a:gd name="connsiteX1" fmla="*/ 281883 w 1595044"/>
              <a:gd name="connsiteY1" fmla="*/ 82043 h 1429581"/>
              <a:gd name="connsiteX2" fmla="*/ 1595044 w 1595044"/>
              <a:gd name="connsiteY2" fmla="*/ 102669 h 1429581"/>
              <a:gd name="connsiteX0" fmla="*/ 0 w 1595044"/>
              <a:gd name="connsiteY0" fmla="*/ 1484565 h 1484565"/>
              <a:gd name="connsiteX1" fmla="*/ 281883 w 1595044"/>
              <a:gd name="connsiteY1" fmla="*/ 137027 h 1484565"/>
              <a:gd name="connsiteX2" fmla="*/ 1595044 w 1595044"/>
              <a:gd name="connsiteY2" fmla="*/ 157653 h 1484565"/>
              <a:gd name="connsiteX0" fmla="*/ 0 w 1595044"/>
              <a:gd name="connsiteY0" fmla="*/ 1380248 h 1380248"/>
              <a:gd name="connsiteX1" fmla="*/ 391886 w 1595044"/>
              <a:gd name="connsiteY1" fmla="*/ 362719 h 1380248"/>
              <a:gd name="connsiteX2" fmla="*/ 1595044 w 1595044"/>
              <a:gd name="connsiteY2" fmla="*/ 53336 h 1380248"/>
              <a:gd name="connsiteX0" fmla="*/ 0 w 1595044"/>
              <a:gd name="connsiteY0" fmla="*/ 1326912 h 1326912"/>
              <a:gd name="connsiteX1" fmla="*/ 391886 w 1595044"/>
              <a:gd name="connsiteY1" fmla="*/ 309383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05667"/>
              <a:gd name="connsiteY0" fmla="*/ 1292537 h 1292537"/>
              <a:gd name="connsiteX1" fmla="*/ 433137 w 1505667"/>
              <a:gd name="connsiteY1" fmla="*/ 440013 h 1292537"/>
              <a:gd name="connsiteX2" fmla="*/ 1505667 w 1505667"/>
              <a:gd name="connsiteY2" fmla="*/ 0 h 1292537"/>
              <a:gd name="connsiteX0" fmla="*/ 0 w 1046362"/>
              <a:gd name="connsiteY0" fmla="*/ 1490854 h 1490854"/>
              <a:gd name="connsiteX1" fmla="*/ 433137 w 1046362"/>
              <a:gd name="connsiteY1" fmla="*/ 638330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257263 w 1046362"/>
              <a:gd name="connsiteY1" fmla="*/ 494427 h 1490854"/>
              <a:gd name="connsiteX2" fmla="*/ 1046362 w 1046362"/>
              <a:gd name="connsiteY2" fmla="*/ 0 h 1490854"/>
              <a:gd name="connsiteX0" fmla="*/ 0 w 1513248"/>
              <a:gd name="connsiteY0" fmla="*/ 1048278 h 1048278"/>
              <a:gd name="connsiteX1" fmla="*/ 257263 w 1513248"/>
              <a:gd name="connsiteY1" fmla="*/ 51851 h 1048278"/>
              <a:gd name="connsiteX2" fmla="*/ 1513248 w 1513248"/>
              <a:gd name="connsiteY2" fmla="*/ 77986 h 1048278"/>
              <a:gd name="connsiteX0" fmla="*/ 0 w 1513248"/>
              <a:gd name="connsiteY0" fmla="*/ 1356322 h 1356322"/>
              <a:gd name="connsiteX1" fmla="*/ 257263 w 1513248"/>
              <a:gd name="connsiteY1" fmla="*/ 359895 h 1356322"/>
              <a:gd name="connsiteX2" fmla="*/ 1513248 w 1513248"/>
              <a:gd name="connsiteY2" fmla="*/ 386030 h 1356322"/>
              <a:gd name="connsiteX0" fmla="*/ 0 w 1513248"/>
              <a:gd name="connsiteY0" fmla="*/ 1487131 h 1487131"/>
              <a:gd name="connsiteX1" fmla="*/ 542948 w 1513248"/>
              <a:gd name="connsiteY1" fmla="*/ 177570 h 1487131"/>
              <a:gd name="connsiteX2" fmla="*/ 1513248 w 1513248"/>
              <a:gd name="connsiteY2" fmla="*/ 516839 h 1487131"/>
              <a:gd name="connsiteX0" fmla="*/ 0 w 1481271"/>
              <a:gd name="connsiteY0" fmla="*/ 1541224 h 1541224"/>
              <a:gd name="connsiteX1" fmla="*/ 542948 w 1481271"/>
              <a:gd name="connsiteY1" fmla="*/ 231663 h 1541224"/>
              <a:gd name="connsiteX2" fmla="*/ 1481271 w 1481271"/>
              <a:gd name="connsiteY2" fmla="*/ 475310 h 1541224"/>
              <a:gd name="connsiteX0" fmla="*/ 0 w 1481271"/>
              <a:gd name="connsiteY0" fmla="*/ 1437657 h 1437657"/>
              <a:gd name="connsiteX1" fmla="*/ 542948 w 1481271"/>
              <a:gd name="connsiteY1" fmla="*/ 128096 h 1437657"/>
              <a:gd name="connsiteX2" fmla="*/ 1481271 w 1481271"/>
              <a:gd name="connsiteY2" fmla="*/ 371743 h 1437657"/>
              <a:gd name="connsiteX0" fmla="*/ 0 w 1513553"/>
              <a:gd name="connsiteY0" fmla="*/ 1431752 h 1431752"/>
              <a:gd name="connsiteX1" fmla="*/ 542948 w 1513553"/>
              <a:gd name="connsiteY1" fmla="*/ 122191 h 1431752"/>
              <a:gd name="connsiteX2" fmla="*/ 1513553 w 1513553"/>
              <a:gd name="connsiteY2" fmla="*/ 378988 h 1431752"/>
              <a:gd name="connsiteX0" fmla="*/ 0 w 1513553"/>
              <a:gd name="connsiteY0" fmla="*/ 1328100 h 1328100"/>
              <a:gd name="connsiteX1" fmla="*/ 679770 w 1513553"/>
              <a:gd name="connsiteY1" fmla="*/ 222236 h 1328100"/>
              <a:gd name="connsiteX2" fmla="*/ 1513553 w 1513553"/>
              <a:gd name="connsiteY2" fmla="*/ 275336 h 1328100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165617 h 1165617"/>
              <a:gd name="connsiteX1" fmla="*/ 560493 w 1513553"/>
              <a:gd name="connsiteY1" fmla="*/ 145549 h 1165617"/>
              <a:gd name="connsiteX2" fmla="*/ 1513553 w 1513553"/>
              <a:gd name="connsiteY2" fmla="*/ 112853 h 1165617"/>
              <a:gd name="connsiteX0" fmla="*/ 0 w 1144130"/>
              <a:gd name="connsiteY0" fmla="*/ 1146375 h 1146375"/>
              <a:gd name="connsiteX1" fmla="*/ 560493 w 1144130"/>
              <a:gd name="connsiteY1" fmla="*/ 126307 h 1146375"/>
              <a:gd name="connsiteX2" fmla="*/ 1144131 w 1144130"/>
              <a:gd name="connsiteY2" fmla="*/ 126267 h 1146375"/>
              <a:gd name="connsiteX0" fmla="*/ 0 w 1144132"/>
              <a:gd name="connsiteY0" fmla="*/ 1080349 h 1080349"/>
              <a:gd name="connsiteX1" fmla="*/ 473790 w 1144132"/>
              <a:gd name="connsiteY1" fmla="*/ 278032 h 1080349"/>
              <a:gd name="connsiteX2" fmla="*/ 1144131 w 1144132"/>
              <a:gd name="connsiteY2" fmla="*/ 60241 h 1080349"/>
              <a:gd name="connsiteX0" fmla="*/ 0 w 1144130"/>
              <a:gd name="connsiteY0" fmla="*/ 1024993 h 1024993"/>
              <a:gd name="connsiteX1" fmla="*/ 473790 w 1144130"/>
              <a:gd name="connsiteY1" fmla="*/ 222676 h 1024993"/>
              <a:gd name="connsiteX2" fmla="*/ 1144131 w 1144130"/>
              <a:gd name="connsiteY2" fmla="*/ 4885 h 1024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4130" h="1024993">
                <a:moveTo>
                  <a:pt x="0" y="1024993"/>
                </a:moveTo>
                <a:cubicBezTo>
                  <a:pt x="55742" y="640421"/>
                  <a:pt x="283102" y="392694"/>
                  <a:pt x="473790" y="222676"/>
                </a:cubicBezTo>
                <a:cubicBezTo>
                  <a:pt x="664479" y="52658"/>
                  <a:pt x="867400" y="-20420"/>
                  <a:pt x="1144131" y="4885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headEnd type="oval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pitchFamily="34" charset="0"/>
              <a:cs typeface="Arial"/>
            </a:endParaRPr>
          </a:p>
        </p:txBody>
      </p:sp>
      <p:sp>
        <p:nvSpPr>
          <p:cNvPr id="433" name="Freeform 432"/>
          <p:cNvSpPr/>
          <p:nvPr/>
        </p:nvSpPr>
        <p:spPr bwMode="auto">
          <a:xfrm rot="2135407" flipV="1">
            <a:off x="2318483" y="2669261"/>
            <a:ext cx="1012082" cy="350395"/>
          </a:xfrm>
          <a:custGeom>
            <a:avLst/>
            <a:gdLst>
              <a:gd name="connsiteX0" fmla="*/ 0 w 1292536"/>
              <a:gd name="connsiteY0" fmla="*/ 1911303 h 1911303"/>
              <a:gd name="connsiteX1" fmla="*/ 137504 w 1292536"/>
              <a:gd name="connsiteY1" fmla="*/ 721895 h 1911303"/>
              <a:gd name="connsiteX2" fmla="*/ 749396 w 1292536"/>
              <a:gd name="connsiteY2" fmla="*/ 137504 h 1911303"/>
              <a:gd name="connsiteX3" fmla="*/ 1292536 w 1292536"/>
              <a:gd name="connsiteY3" fmla="*/ 0 h 1911303"/>
              <a:gd name="connsiteX0" fmla="*/ 11065 w 1303601"/>
              <a:gd name="connsiteY0" fmla="*/ 1911303 h 1911303"/>
              <a:gd name="connsiteX1" fmla="*/ 148569 w 1303601"/>
              <a:gd name="connsiteY1" fmla="*/ 721895 h 1911303"/>
              <a:gd name="connsiteX2" fmla="*/ 1303601 w 1303601"/>
              <a:gd name="connsiteY2" fmla="*/ 0 h 1911303"/>
              <a:gd name="connsiteX0" fmla="*/ 0 w 1292536"/>
              <a:gd name="connsiteY0" fmla="*/ 1911303 h 1911303"/>
              <a:gd name="connsiteX1" fmla="*/ 281883 w 1292536"/>
              <a:gd name="connsiteY1" fmla="*/ 563765 h 1911303"/>
              <a:gd name="connsiteX2" fmla="*/ 1292536 w 1292536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1984 w 1294520"/>
              <a:gd name="connsiteY0" fmla="*/ 1911303 h 1911303"/>
              <a:gd name="connsiteX1" fmla="*/ 283867 w 1294520"/>
              <a:gd name="connsiteY1" fmla="*/ 563765 h 1911303"/>
              <a:gd name="connsiteX2" fmla="*/ 1294520 w 1294520"/>
              <a:gd name="connsiteY2" fmla="*/ 0 h 1911303"/>
              <a:gd name="connsiteX0" fmla="*/ 0 w 1595044"/>
              <a:gd name="connsiteY0" fmla="*/ 1429581 h 1429581"/>
              <a:gd name="connsiteX1" fmla="*/ 281883 w 1595044"/>
              <a:gd name="connsiteY1" fmla="*/ 82043 h 1429581"/>
              <a:gd name="connsiteX2" fmla="*/ 1595044 w 1595044"/>
              <a:gd name="connsiteY2" fmla="*/ 102669 h 1429581"/>
              <a:gd name="connsiteX0" fmla="*/ 0 w 1595044"/>
              <a:gd name="connsiteY0" fmla="*/ 1484565 h 1484565"/>
              <a:gd name="connsiteX1" fmla="*/ 281883 w 1595044"/>
              <a:gd name="connsiteY1" fmla="*/ 137027 h 1484565"/>
              <a:gd name="connsiteX2" fmla="*/ 1595044 w 1595044"/>
              <a:gd name="connsiteY2" fmla="*/ 157653 h 1484565"/>
              <a:gd name="connsiteX0" fmla="*/ 0 w 1595044"/>
              <a:gd name="connsiteY0" fmla="*/ 1380248 h 1380248"/>
              <a:gd name="connsiteX1" fmla="*/ 391886 w 1595044"/>
              <a:gd name="connsiteY1" fmla="*/ 362719 h 1380248"/>
              <a:gd name="connsiteX2" fmla="*/ 1595044 w 1595044"/>
              <a:gd name="connsiteY2" fmla="*/ 53336 h 1380248"/>
              <a:gd name="connsiteX0" fmla="*/ 0 w 1595044"/>
              <a:gd name="connsiteY0" fmla="*/ 1326912 h 1326912"/>
              <a:gd name="connsiteX1" fmla="*/ 391886 w 1595044"/>
              <a:gd name="connsiteY1" fmla="*/ 309383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95044"/>
              <a:gd name="connsiteY0" fmla="*/ 1326912 h 1326912"/>
              <a:gd name="connsiteX1" fmla="*/ 433137 w 1595044"/>
              <a:gd name="connsiteY1" fmla="*/ 474388 h 1326912"/>
              <a:gd name="connsiteX2" fmla="*/ 1595044 w 1595044"/>
              <a:gd name="connsiteY2" fmla="*/ 0 h 132691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33168"/>
              <a:gd name="connsiteY0" fmla="*/ 1313162 h 1313162"/>
              <a:gd name="connsiteX1" fmla="*/ 433137 w 1533168"/>
              <a:gd name="connsiteY1" fmla="*/ 460638 h 1313162"/>
              <a:gd name="connsiteX2" fmla="*/ 1533168 w 1533168"/>
              <a:gd name="connsiteY2" fmla="*/ 0 h 1313162"/>
              <a:gd name="connsiteX0" fmla="*/ 0 w 1505667"/>
              <a:gd name="connsiteY0" fmla="*/ 1292537 h 1292537"/>
              <a:gd name="connsiteX1" fmla="*/ 433137 w 1505667"/>
              <a:gd name="connsiteY1" fmla="*/ 440013 h 1292537"/>
              <a:gd name="connsiteX2" fmla="*/ 1505667 w 1505667"/>
              <a:gd name="connsiteY2" fmla="*/ 0 h 1292537"/>
              <a:gd name="connsiteX0" fmla="*/ 0 w 1046362"/>
              <a:gd name="connsiteY0" fmla="*/ 1490854 h 1490854"/>
              <a:gd name="connsiteX1" fmla="*/ 433137 w 1046362"/>
              <a:gd name="connsiteY1" fmla="*/ 638330 h 1490854"/>
              <a:gd name="connsiteX2" fmla="*/ 1046362 w 1046362"/>
              <a:gd name="connsiteY2" fmla="*/ 0 h 1490854"/>
              <a:gd name="connsiteX0" fmla="*/ 0 w 1046362"/>
              <a:gd name="connsiteY0" fmla="*/ 1490854 h 1490854"/>
              <a:gd name="connsiteX1" fmla="*/ 257263 w 1046362"/>
              <a:gd name="connsiteY1" fmla="*/ 494427 h 1490854"/>
              <a:gd name="connsiteX2" fmla="*/ 1046362 w 1046362"/>
              <a:gd name="connsiteY2" fmla="*/ 0 h 1490854"/>
              <a:gd name="connsiteX0" fmla="*/ 0 w 1513248"/>
              <a:gd name="connsiteY0" fmla="*/ 1048278 h 1048278"/>
              <a:gd name="connsiteX1" fmla="*/ 257263 w 1513248"/>
              <a:gd name="connsiteY1" fmla="*/ 51851 h 1048278"/>
              <a:gd name="connsiteX2" fmla="*/ 1513248 w 1513248"/>
              <a:gd name="connsiteY2" fmla="*/ 77986 h 1048278"/>
              <a:gd name="connsiteX0" fmla="*/ 0 w 1513248"/>
              <a:gd name="connsiteY0" fmla="*/ 1356322 h 1356322"/>
              <a:gd name="connsiteX1" fmla="*/ 257263 w 1513248"/>
              <a:gd name="connsiteY1" fmla="*/ 359895 h 1356322"/>
              <a:gd name="connsiteX2" fmla="*/ 1513248 w 1513248"/>
              <a:gd name="connsiteY2" fmla="*/ 386030 h 1356322"/>
              <a:gd name="connsiteX0" fmla="*/ 0 w 1513248"/>
              <a:gd name="connsiteY0" fmla="*/ 1487131 h 1487131"/>
              <a:gd name="connsiteX1" fmla="*/ 542948 w 1513248"/>
              <a:gd name="connsiteY1" fmla="*/ 177570 h 1487131"/>
              <a:gd name="connsiteX2" fmla="*/ 1513248 w 1513248"/>
              <a:gd name="connsiteY2" fmla="*/ 516839 h 1487131"/>
              <a:gd name="connsiteX0" fmla="*/ 0 w 1481271"/>
              <a:gd name="connsiteY0" fmla="*/ 1541224 h 1541224"/>
              <a:gd name="connsiteX1" fmla="*/ 542948 w 1481271"/>
              <a:gd name="connsiteY1" fmla="*/ 231663 h 1541224"/>
              <a:gd name="connsiteX2" fmla="*/ 1481271 w 1481271"/>
              <a:gd name="connsiteY2" fmla="*/ 475310 h 1541224"/>
              <a:gd name="connsiteX0" fmla="*/ 0 w 1481271"/>
              <a:gd name="connsiteY0" fmla="*/ 1437657 h 1437657"/>
              <a:gd name="connsiteX1" fmla="*/ 542948 w 1481271"/>
              <a:gd name="connsiteY1" fmla="*/ 128096 h 1437657"/>
              <a:gd name="connsiteX2" fmla="*/ 1481271 w 1481271"/>
              <a:gd name="connsiteY2" fmla="*/ 371743 h 1437657"/>
              <a:gd name="connsiteX0" fmla="*/ 0 w 1513553"/>
              <a:gd name="connsiteY0" fmla="*/ 1431752 h 1431752"/>
              <a:gd name="connsiteX1" fmla="*/ 542948 w 1513553"/>
              <a:gd name="connsiteY1" fmla="*/ 122191 h 1431752"/>
              <a:gd name="connsiteX2" fmla="*/ 1513553 w 1513553"/>
              <a:gd name="connsiteY2" fmla="*/ 378988 h 1431752"/>
              <a:gd name="connsiteX0" fmla="*/ 0 w 1513553"/>
              <a:gd name="connsiteY0" fmla="*/ 1328100 h 1328100"/>
              <a:gd name="connsiteX1" fmla="*/ 679770 w 1513553"/>
              <a:gd name="connsiteY1" fmla="*/ 222236 h 1328100"/>
              <a:gd name="connsiteX2" fmla="*/ 1513553 w 1513553"/>
              <a:gd name="connsiteY2" fmla="*/ 275336 h 1328100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211183 h 1211183"/>
              <a:gd name="connsiteX1" fmla="*/ 679770 w 1513553"/>
              <a:gd name="connsiteY1" fmla="*/ 105319 h 1211183"/>
              <a:gd name="connsiteX2" fmla="*/ 1513553 w 1513553"/>
              <a:gd name="connsiteY2" fmla="*/ 158419 h 1211183"/>
              <a:gd name="connsiteX0" fmla="*/ 0 w 1513553"/>
              <a:gd name="connsiteY0" fmla="*/ 1191105 h 1191105"/>
              <a:gd name="connsiteX1" fmla="*/ 679770 w 1513553"/>
              <a:gd name="connsiteY1" fmla="*/ 85241 h 1191105"/>
              <a:gd name="connsiteX2" fmla="*/ 1513553 w 1513553"/>
              <a:gd name="connsiteY2" fmla="*/ 138341 h 1191105"/>
              <a:gd name="connsiteX0" fmla="*/ 0 w 1513553"/>
              <a:gd name="connsiteY0" fmla="*/ 1150915 h 1150915"/>
              <a:gd name="connsiteX1" fmla="*/ 622289 w 1513553"/>
              <a:gd name="connsiteY1" fmla="*/ 128794 h 1150915"/>
              <a:gd name="connsiteX2" fmla="*/ 1513553 w 1513553"/>
              <a:gd name="connsiteY2" fmla="*/ 98151 h 1150915"/>
              <a:gd name="connsiteX0" fmla="*/ 0 w 1513553"/>
              <a:gd name="connsiteY0" fmla="*/ 1144674 h 1144674"/>
              <a:gd name="connsiteX1" fmla="*/ 629505 w 1513553"/>
              <a:gd name="connsiteY1" fmla="*/ 139856 h 1144674"/>
              <a:gd name="connsiteX2" fmla="*/ 1513553 w 1513553"/>
              <a:gd name="connsiteY2" fmla="*/ 91910 h 1144674"/>
              <a:gd name="connsiteX0" fmla="*/ 0 w 1513553"/>
              <a:gd name="connsiteY0" fmla="*/ 1157984 h 1157984"/>
              <a:gd name="connsiteX1" fmla="*/ 629505 w 1513553"/>
              <a:gd name="connsiteY1" fmla="*/ 153166 h 1157984"/>
              <a:gd name="connsiteX2" fmla="*/ 1513553 w 1513553"/>
              <a:gd name="connsiteY2" fmla="*/ 105220 h 1157984"/>
              <a:gd name="connsiteX0" fmla="*/ 0 w 1586629"/>
              <a:gd name="connsiteY0" fmla="*/ 1181448 h 1181448"/>
              <a:gd name="connsiteX1" fmla="*/ 629505 w 1586629"/>
              <a:gd name="connsiteY1" fmla="*/ 176630 h 1181448"/>
              <a:gd name="connsiteX2" fmla="*/ 1586630 w 1586629"/>
              <a:gd name="connsiteY2" fmla="*/ 91748 h 118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6629" h="1181448">
                <a:moveTo>
                  <a:pt x="0" y="1181448"/>
                </a:moveTo>
                <a:cubicBezTo>
                  <a:pt x="55742" y="796876"/>
                  <a:pt x="365432" y="348377"/>
                  <a:pt x="629505" y="176630"/>
                </a:cubicBezTo>
                <a:cubicBezTo>
                  <a:pt x="893578" y="4883"/>
                  <a:pt x="1254498" y="-74987"/>
                  <a:pt x="1586630" y="91748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headEnd type="oval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pitchFamily="34" charset="0"/>
              <a:cs typeface="Arial"/>
            </a:endParaRPr>
          </a:p>
        </p:txBody>
      </p:sp>
      <p:sp>
        <p:nvSpPr>
          <p:cNvPr id="434" name="Rectangle 433"/>
          <p:cNvSpPr>
            <a:spLocks noChangeArrowheads="1"/>
          </p:cNvSpPr>
          <p:nvPr/>
        </p:nvSpPr>
        <p:spPr bwMode="auto">
          <a:xfrm>
            <a:off x="4248262" y="5489336"/>
            <a:ext cx="914400" cy="100584"/>
          </a:xfrm>
          <a:prstGeom prst="rect">
            <a:avLst/>
          </a:prstGeom>
          <a:solidFill>
            <a:srgbClr val="E4E528"/>
          </a:solidFill>
          <a:ln w="9525" algn="ctr">
            <a:solidFill>
              <a:srgbClr val="E4E528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95252" y="3391916"/>
            <a:ext cx="1504002" cy="144496"/>
            <a:chOff x="4695252" y="3391916"/>
            <a:chExt cx="1504002" cy="144496"/>
          </a:xfrm>
        </p:grpSpPr>
        <p:sp>
          <p:nvSpPr>
            <p:cNvPr id="435" name="Freeform 434"/>
            <p:cNvSpPr/>
            <p:nvPr/>
          </p:nvSpPr>
          <p:spPr bwMode="auto">
            <a:xfrm rot="4899196">
              <a:off x="5359419" y="2788383"/>
              <a:ext cx="83862" cy="1412196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02251 w 1046362"/>
                <a:gd name="connsiteY1" fmla="*/ 685564 h 1490854"/>
                <a:gd name="connsiteX2" fmla="*/ 1046362 w 1046362"/>
                <a:gd name="connsiteY2" fmla="*/ 0 h 1490854"/>
                <a:gd name="connsiteX0" fmla="*/ 0 w 971307"/>
                <a:gd name="connsiteY0" fmla="*/ 1523302 h 1523302"/>
                <a:gd name="connsiteX1" fmla="*/ 202251 w 971307"/>
                <a:gd name="connsiteY1" fmla="*/ 718012 h 1523302"/>
                <a:gd name="connsiteX2" fmla="*/ 971307 w 971307"/>
                <a:gd name="connsiteY2" fmla="*/ 0 h 1523302"/>
                <a:gd name="connsiteX0" fmla="*/ 0 w 971307"/>
                <a:gd name="connsiteY0" fmla="*/ 1523302 h 1523302"/>
                <a:gd name="connsiteX1" fmla="*/ 202251 w 971307"/>
                <a:gd name="connsiteY1" fmla="*/ 718012 h 1523302"/>
                <a:gd name="connsiteX2" fmla="*/ 971307 w 971307"/>
                <a:gd name="connsiteY2" fmla="*/ 0 h 1523302"/>
                <a:gd name="connsiteX0" fmla="*/ 0 w 978146"/>
                <a:gd name="connsiteY0" fmla="*/ 1485060 h 1485060"/>
                <a:gd name="connsiteX1" fmla="*/ 202251 w 978146"/>
                <a:gd name="connsiteY1" fmla="*/ 679770 h 1485060"/>
                <a:gd name="connsiteX2" fmla="*/ 978146 w 978146"/>
                <a:gd name="connsiteY2" fmla="*/ 0 h 1485060"/>
                <a:gd name="connsiteX0" fmla="*/ 0 w 989837"/>
                <a:gd name="connsiteY0" fmla="*/ 1460760 h 1460760"/>
                <a:gd name="connsiteX1" fmla="*/ 202251 w 989837"/>
                <a:gd name="connsiteY1" fmla="*/ 655470 h 1460760"/>
                <a:gd name="connsiteX2" fmla="*/ 989837 w 989837"/>
                <a:gd name="connsiteY2" fmla="*/ 0 h 1460760"/>
                <a:gd name="connsiteX0" fmla="*/ 0 w 989837"/>
                <a:gd name="connsiteY0" fmla="*/ 1460760 h 1460760"/>
                <a:gd name="connsiteX1" fmla="*/ 188923 w 989837"/>
                <a:gd name="connsiteY1" fmla="*/ 668955 h 1460760"/>
                <a:gd name="connsiteX2" fmla="*/ 989837 w 989837"/>
                <a:gd name="connsiteY2" fmla="*/ 0 h 1460760"/>
                <a:gd name="connsiteX0" fmla="*/ 0 w 989837"/>
                <a:gd name="connsiteY0" fmla="*/ 1460760 h 1460760"/>
                <a:gd name="connsiteX1" fmla="*/ 188923 w 989837"/>
                <a:gd name="connsiteY1" fmla="*/ 668955 h 1460760"/>
                <a:gd name="connsiteX2" fmla="*/ 989837 w 989837"/>
                <a:gd name="connsiteY2" fmla="*/ 0 h 1460760"/>
                <a:gd name="connsiteX0" fmla="*/ 0 w 989837"/>
                <a:gd name="connsiteY0" fmla="*/ 1460760 h 1460760"/>
                <a:gd name="connsiteX1" fmla="*/ 249485 w 989837"/>
                <a:gd name="connsiteY1" fmla="*/ 643810 h 1460760"/>
                <a:gd name="connsiteX2" fmla="*/ 989837 w 989837"/>
                <a:gd name="connsiteY2" fmla="*/ 0 h 1460760"/>
                <a:gd name="connsiteX0" fmla="*/ 0 w 1291798"/>
                <a:gd name="connsiteY0" fmla="*/ 881140 h 881140"/>
                <a:gd name="connsiteX1" fmla="*/ 249485 w 1291798"/>
                <a:gd name="connsiteY1" fmla="*/ 64190 h 881140"/>
                <a:gd name="connsiteX2" fmla="*/ 1291798 w 1291798"/>
                <a:gd name="connsiteY2" fmla="*/ 0 h 881140"/>
                <a:gd name="connsiteX0" fmla="*/ 0 w 1291798"/>
                <a:gd name="connsiteY0" fmla="*/ 892118 h 892118"/>
                <a:gd name="connsiteX1" fmla="*/ 249485 w 1291798"/>
                <a:gd name="connsiteY1" fmla="*/ 75168 h 892118"/>
                <a:gd name="connsiteX2" fmla="*/ 1291798 w 1291798"/>
                <a:gd name="connsiteY2" fmla="*/ 10978 h 892118"/>
                <a:gd name="connsiteX0" fmla="*/ 0 w 1291798"/>
                <a:gd name="connsiteY0" fmla="*/ 881140 h 881140"/>
                <a:gd name="connsiteX1" fmla="*/ 529951 w 1291798"/>
                <a:gd name="connsiteY1" fmla="*/ 159771 h 881140"/>
                <a:gd name="connsiteX2" fmla="*/ 1291798 w 1291798"/>
                <a:gd name="connsiteY2" fmla="*/ 0 h 881140"/>
                <a:gd name="connsiteX0" fmla="*/ 0 w 1291798"/>
                <a:gd name="connsiteY0" fmla="*/ 886689 h 886689"/>
                <a:gd name="connsiteX1" fmla="*/ 529951 w 1291798"/>
                <a:gd name="connsiteY1" fmla="*/ 165320 h 886689"/>
                <a:gd name="connsiteX2" fmla="*/ 1291798 w 1291798"/>
                <a:gd name="connsiteY2" fmla="*/ 5549 h 886689"/>
                <a:gd name="connsiteX0" fmla="*/ 0 w 1291798"/>
                <a:gd name="connsiteY0" fmla="*/ 881140 h 881140"/>
                <a:gd name="connsiteX1" fmla="*/ 1291798 w 1291798"/>
                <a:gd name="connsiteY1" fmla="*/ 0 h 881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1798" h="881140">
                  <a:moveTo>
                    <a:pt x="0" y="881140"/>
                  </a:moveTo>
                  <a:lnTo>
                    <a:pt x="1291798" y="0"/>
                  </a:ln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pitchFamily="34" charset="0"/>
                <a:cs typeface="Arial"/>
              </a:endParaRPr>
            </a:p>
          </p:txBody>
        </p:sp>
        <p:sp>
          <p:nvSpPr>
            <p:cNvPr id="436" name="Oval 435"/>
            <p:cNvSpPr/>
            <p:nvPr/>
          </p:nvSpPr>
          <p:spPr>
            <a:xfrm>
              <a:off x="6100875" y="3391916"/>
              <a:ext cx="98379" cy="9837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562125" y="1501843"/>
            <a:ext cx="1762814" cy="1755047"/>
            <a:chOff x="6562125" y="1501843"/>
            <a:chExt cx="1762814" cy="17550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6562125" y="1501843"/>
                  <a:ext cx="176281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lvl="1">
                    <a:spcBef>
                      <a:spcPts val="700"/>
                    </a:spcBef>
                    <a:buClr>
                      <a:schemeClr val="accent2"/>
                    </a:buClr>
                    <a:buSzPct val="60000"/>
                  </a:pPr>
                  <a:r>
                    <a:rPr lang="en-US" sz="1600" dirty="0" smtClean="0"/>
                    <a:t>Path visits each node </a:t>
                  </a:r>
                  <a14:m>
                    <m:oMath xmlns="" xmlns:m="http://schemas.openxmlformats.org/officeDocument/2006/math">
                      <m:r>
                        <a:rPr lang="en-US" sz="1600" i="1" dirty="0" smtClean="0">
                          <a:latin typeface="Cambria Math" charset="0"/>
                        </a:rPr>
                        <m:t>≤</m:t>
                      </m:r>
                      <m:r>
                        <a:rPr lang="en-US" sz="1600" b="0" i="1" dirty="0" smtClean="0">
                          <a:latin typeface="Cambria Math" charset="0"/>
                        </a:rPr>
                        <m:t>2</m:t>
                      </m:r>
                    </m:oMath>
                  </a14:m>
                  <a:r>
                    <a:rPr lang="en-US" sz="1600" dirty="0" smtClean="0"/>
                    <a:t> times</a:t>
                  </a:r>
                  <a:endParaRPr lang="en-US" sz="16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2125" y="1501843"/>
                  <a:ext cx="1762814" cy="58477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724" t="-3125" b="-135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7" name="Freeform 436"/>
            <p:cNvSpPr/>
            <p:nvPr/>
          </p:nvSpPr>
          <p:spPr bwMode="auto">
            <a:xfrm rot="4899196" flipV="1">
              <a:off x="6601651" y="2671867"/>
              <a:ext cx="1114015" cy="56031"/>
            </a:xfrm>
            <a:custGeom>
              <a:avLst/>
              <a:gdLst>
                <a:gd name="connsiteX0" fmla="*/ 0 w 1292536"/>
                <a:gd name="connsiteY0" fmla="*/ 1911303 h 1911303"/>
                <a:gd name="connsiteX1" fmla="*/ 137504 w 1292536"/>
                <a:gd name="connsiteY1" fmla="*/ 721895 h 1911303"/>
                <a:gd name="connsiteX2" fmla="*/ 749396 w 1292536"/>
                <a:gd name="connsiteY2" fmla="*/ 137504 h 1911303"/>
                <a:gd name="connsiteX3" fmla="*/ 1292536 w 1292536"/>
                <a:gd name="connsiteY3" fmla="*/ 0 h 1911303"/>
                <a:gd name="connsiteX0" fmla="*/ 11065 w 1303601"/>
                <a:gd name="connsiteY0" fmla="*/ 1911303 h 1911303"/>
                <a:gd name="connsiteX1" fmla="*/ 148569 w 1303601"/>
                <a:gd name="connsiteY1" fmla="*/ 721895 h 1911303"/>
                <a:gd name="connsiteX2" fmla="*/ 1303601 w 1303601"/>
                <a:gd name="connsiteY2" fmla="*/ 0 h 1911303"/>
                <a:gd name="connsiteX0" fmla="*/ 0 w 1292536"/>
                <a:gd name="connsiteY0" fmla="*/ 1911303 h 1911303"/>
                <a:gd name="connsiteX1" fmla="*/ 281883 w 1292536"/>
                <a:gd name="connsiteY1" fmla="*/ 563765 h 1911303"/>
                <a:gd name="connsiteX2" fmla="*/ 1292536 w 1292536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1984 w 1294520"/>
                <a:gd name="connsiteY0" fmla="*/ 1911303 h 1911303"/>
                <a:gd name="connsiteX1" fmla="*/ 283867 w 1294520"/>
                <a:gd name="connsiteY1" fmla="*/ 563765 h 1911303"/>
                <a:gd name="connsiteX2" fmla="*/ 1294520 w 1294520"/>
                <a:gd name="connsiteY2" fmla="*/ 0 h 1911303"/>
                <a:gd name="connsiteX0" fmla="*/ 0 w 1595044"/>
                <a:gd name="connsiteY0" fmla="*/ 1429581 h 1429581"/>
                <a:gd name="connsiteX1" fmla="*/ 281883 w 1595044"/>
                <a:gd name="connsiteY1" fmla="*/ 82043 h 1429581"/>
                <a:gd name="connsiteX2" fmla="*/ 1595044 w 1595044"/>
                <a:gd name="connsiteY2" fmla="*/ 102669 h 1429581"/>
                <a:gd name="connsiteX0" fmla="*/ 0 w 1595044"/>
                <a:gd name="connsiteY0" fmla="*/ 1484565 h 1484565"/>
                <a:gd name="connsiteX1" fmla="*/ 281883 w 1595044"/>
                <a:gd name="connsiteY1" fmla="*/ 137027 h 1484565"/>
                <a:gd name="connsiteX2" fmla="*/ 1595044 w 1595044"/>
                <a:gd name="connsiteY2" fmla="*/ 157653 h 1484565"/>
                <a:gd name="connsiteX0" fmla="*/ 0 w 1595044"/>
                <a:gd name="connsiteY0" fmla="*/ 1380248 h 1380248"/>
                <a:gd name="connsiteX1" fmla="*/ 391886 w 1595044"/>
                <a:gd name="connsiteY1" fmla="*/ 362719 h 1380248"/>
                <a:gd name="connsiteX2" fmla="*/ 1595044 w 1595044"/>
                <a:gd name="connsiteY2" fmla="*/ 53336 h 1380248"/>
                <a:gd name="connsiteX0" fmla="*/ 0 w 1595044"/>
                <a:gd name="connsiteY0" fmla="*/ 1326912 h 1326912"/>
                <a:gd name="connsiteX1" fmla="*/ 391886 w 1595044"/>
                <a:gd name="connsiteY1" fmla="*/ 309383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95044"/>
                <a:gd name="connsiteY0" fmla="*/ 1326912 h 1326912"/>
                <a:gd name="connsiteX1" fmla="*/ 433137 w 1595044"/>
                <a:gd name="connsiteY1" fmla="*/ 474388 h 1326912"/>
                <a:gd name="connsiteX2" fmla="*/ 1595044 w 1595044"/>
                <a:gd name="connsiteY2" fmla="*/ 0 h 132691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33168"/>
                <a:gd name="connsiteY0" fmla="*/ 1313162 h 1313162"/>
                <a:gd name="connsiteX1" fmla="*/ 433137 w 1533168"/>
                <a:gd name="connsiteY1" fmla="*/ 460638 h 1313162"/>
                <a:gd name="connsiteX2" fmla="*/ 1533168 w 1533168"/>
                <a:gd name="connsiteY2" fmla="*/ 0 h 1313162"/>
                <a:gd name="connsiteX0" fmla="*/ 0 w 1505667"/>
                <a:gd name="connsiteY0" fmla="*/ 1292537 h 1292537"/>
                <a:gd name="connsiteX1" fmla="*/ 433137 w 1505667"/>
                <a:gd name="connsiteY1" fmla="*/ 440013 h 1292537"/>
                <a:gd name="connsiteX2" fmla="*/ 1505667 w 1505667"/>
                <a:gd name="connsiteY2" fmla="*/ 0 h 1292537"/>
                <a:gd name="connsiteX0" fmla="*/ 0 w 1046362"/>
                <a:gd name="connsiteY0" fmla="*/ 1490854 h 1490854"/>
                <a:gd name="connsiteX1" fmla="*/ 433137 w 1046362"/>
                <a:gd name="connsiteY1" fmla="*/ 638330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57263 w 1046362"/>
                <a:gd name="connsiteY1" fmla="*/ 494427 h 1490854"/>
                <a:gd name="connsiteX2" fmla="*/ 1046362 w 1046362"/>
                <a:gd name="connsiteY2" fmla="*/ 0 h 1490854"/>
                <a:gd name="connsiteX0" fmla="*/ 0 w 1046362"/>
                <a:gd name="connsiteY0" fmla="*/ 1490854 h 1490854"/>
                <a:gd name="connsiteX1" fmla="*/ 202251 w 1046362"/>
                <a:gd name="connsiteY1" fmla="*/ 685564 h 1490854"/>
                <a:gd name="connsiteX2" fmla="*/ 1046362 w 1046362"/>
                <a:gd name="connsiteY2" fmla="*/ 0 h 1490854"/>
                <a:gd name="connsiteX0" fmla="*/ 0 w 971307"/>
                <a:gd name="connsiteY0" fmla="*/ 1523302 h 1523302"/>
                <a:gd name="connsiteX1" fmla="*/ 202251 w 971307"/>
                <a:gd name="connsiteY1" fmla="*/ 718012 h 1523302"/>
                <a:gd name="connsiteX2" fmla="*/ 971307 w 971307"/>
                <a:gd name="connsiteY2" fmla="*/ 0 h 1523302"/>
                <a:gd name="connsiteX0" fmla="*/ 0 w 971307"/>
                <a:gd name="connsiteY0" fmla="*/ 1523302 h 1523302"/>
                <a:gd name="connsiteX1" fmla="*/ 202251 w 971307"/>
                <a:gd name="connsiteY1" fmla="*/ 718012 h 1523302"/>
                <a:gd name="connsiteX2" fmla="*/ 971307 w 971307"/>
                <a:gd name="connsiteY2" fmla="*/ 0 h 1523302"/>
                <a:gd name="connsiteX0" fmla="*/ 0 w 978146"/>
                <a:gd name="connsiteY0" fmla="*/ 1485060 h 1485060"/>
                <a:gd name="connsiteX1" fmla="*/ 202251 w 978146"/>
                <a:gd name="connsiteY1" fmla="*/ 679770 h 1485060"/>
                <a:gd name="connsiteX2" fmla="*/ 978146 w 978146"/>
                <a:gd name="connsiteY2" fmla="*/ 0 h 1485060"/>
                <a:gd name="connsiteX0" fmla="*/ 0 w 989837"/>
                <a:gd name="connsiteY0" fmla="*/ 1460760 h 1460760"/>
                <a:gd name="connsiteX1" fmla="*/ 202251 w 989837"/>
                <a:gd name="connsiteY1" fmla="*/ 655470 h 1460760"/>
                <a:gd name="connsiteX2" fmla="*/ 989837 w 989837"/>
                <a:gd name="connsiteY2" fmla="*/ 0 h 1460760"/>
                <a:gd name="connsiteX0" fmla="*/ 0 w 989837"/>
                <a:gd name="connsiteY0" fmla="*/ 1460760 h 1460760"/>
                <a:gd name="connsiteX1" fmla="*/ 188923 w 989837"/>
                <a:gd name="connsiteY1" fmla="*/ 668955 h 1460760"/>
                <a:gd name="connsiteX2" fmla="*/ 989837 w 989837"/>
                <a:gd name="connsiteY2" fmla="*/ 0 h 1460760"/>
                <a:gd name="connsiteX0" fmla="*/ 0 w 989837"/>
                <a:gd name="connsiteY0" fmla="*/ 1460760 h 1460760"/>
                <a:gd name="connsiteX1" fmla="*/ 188923 w 989837"/>
                <a:gd name="connsiteY1" fmla="*/ 668955 h 1460760"/>
                <a:gd name="connsiteX2" fmla="*/ 989837 w 989837"/>
                <a:gd name="connsiteY2" fmla="*/ 0 h 1460760"/>
                <a:gd name="connsiteX0" fmla="*/ 0 w 989837"/>
                <a:gd name="connsiteY0" fmla="*/ 1460760 h 1460760"/>
                <a:gd name="connsiteX1" fmla="*/ 249485 w 989837"/>
                <a:gd name="connsiteY1" fmla="*/ 643810 h 1460760"/>
                <a:gd name="connsiteX2" fmla="*/ 989837 w 989837"/>
                <a:gd name="connsiteY2" fmla="*/ 0 h 1460760"/>
                <a:gd name="connsiteX0" fmla="*/ 0 w 1291798"/>
                <a:gd name="connsiteY0" fmla="*/ 881140 h 881140"/>
                <a:gd name="connsiteX1" fmla="*/ 249485 w 1291798"/>
                <a:gd name="connsiteY1" fmla="*/ 64190 h 881140"/>
                <a:gd name="connsiteX2" fmla="*/ 1291798 w 1291798"/>
                <a:gd name="connsiteY2" fmla="*/ 0 h 881140"/>
                <a:gd name="connsiteX0" fmla="*/ 0 w 1291798"/>
                <a:gd name="connsiteY0" fmla="*/ 892118 h 892118"/>
                <a:gd name="connsiteX1" fmla="*/ 249485 w 1291798"/>
                <a:gd name="connsiteY1" fmla="*/ 75168 h 892118"/>
                <a:gd name="connsiteX2" fmla="*/ 1291798 w 1291798"/>
                <a:gd name="connsiteY2" fmla="*/ 10978 h 892118"/>
                <a:gd name="connsiteX0" fmla="*/ 0 w 1291798"/>
                <a:gd name="connsiteY0" fmla="*/ 881140 h 881140"/>
                <a:gd name="connsiteX1" fmla="*/ 529951 w 1291798"/>
                <a:gd name="connsiteY1" fmla="*/ 159771 h 881140"/>
                <a:gd name="connsiteX2" fmla="*/ 1291798 w 1291798"/>
                <a:gd name="connsiteY2" fmla="*/ 0 h 881140"/>
                <a:gd name="connsiteX0" fmla="*/ 0 w 1291798"/>
                <a:gd name="connsiteY0" fmla="*/ 886689 h 886689"/>
                <a:gd name="connsiteX1" fmla="*/ 529951 w 1291798"/>
                <a:gd name="connsiteY1" fmla="*/ 165320 h 886689"/>
                <a:gd name="connsiteX2" fmla="*/ 1291798 w 1291798"/>
                <a:gd name="connsiteY2" fmla="*/ 5549 h 886689"/>
                <a:gd name="connsiteX0" fmla="*/ 0 w 1291798"/>
                <a:gd name="connsiteY0" fmla="*/ 881140 h 881140"/>
                <a:gd name="connsiteX1" fmla="*/ 1291798 w 1291798"/>
                <a:gd name="connsiteY1" fmla="*/ 0 h 881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1798" h="881140">
                  <a:moveTo>
                    <a:pt x="0" y="881140"/>
                  </a:moveTo>
                  <a:lnTo>
                    <a:pt x="1291798" y="0"/>
                  </a:ln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pitchFamily="34" charset="0"/>
                <a:cs typeface="Arial"/>
              </a:endParaRPr>
            </a:p>
          </p:txBody>
        </p:sp>
      </p:grpSp>
      <p:sp>
        <p:nvSpPr>
          <p:cNvPr id="141" name="Content Placeholder 2"/>
          <p:cNvSpPr txBox="1">
            <a:spLocks/>
          </p:cNvSpPr>
          <p:nvPr/>
        </p:nvSpPr>
        <p:spPr>
          <a:xfrm>
            <a:off x="516676" y="1196362"/>
            <a:ext cx="8627323" cy="559753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400" smtClean="0"/>
              <a:t>Can true path visit a node &gt; 2 times?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4000" dirty="0"/>
          </a:p>
        </p:txBody>
      </p:sp>
      <p:sp>
        <p:nvSpPr>
          <p:cNvPr id="142" name="TextBox 141"/>
          <p:cNvSpPr txBox="1"/>
          <p:nvPr/>
        </p:nvSpPr>
        <p:spPr>
          <a:xfrm>
            <a:off x="5255566" y="2486181"/>
            <a:ext cx="51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N</a:t>
            </a:r>
            <a:r>
              <a:rPr lang="en-US" sz="1400" i="1" baseline="-25000" dirty="0" smtClean="0">
                <a:latin typeface="Times"/>
                <a:cs typeface="Times"/>
              </a:rPr>
              <a:t>LW</a:t>
            </a:r>
            <a:endParaRPr lang="en-US" sz="1400" dirty="0">
              <a:latin typeface="+mj-lt"/>
              <a:cs typeface="Times"/>
            </a:endParaRPr>
          </a:p>
        </p:txBody>
      </p:sp>
      <p:cxnSp>
        <p:nvCxnSpPr>
          <p:cNvPr id="143" name="Straight Connector 142"/>
          <p:cNvCxnSpPr/>
          <p:nvPr/>
        </p:nvCxnSpPr>
        <p:spPr>
          <a:xfrm flipH="1">
            <a:off x="5285463" y="2526898"/>
            <a:ext cx="377436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69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13107 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L -0.12847 -4.0740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0.00023 L -0.31667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-0.00023 L 0.20208 -0.000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" grpId="0" animBg="1"/>
      <p:bldP spid="427" grpId="0" animBg="1"/>
      <p:bldP spid="428" grpId="0" animBg="1"/>
      <p:bldP spid="4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Not-so-greedy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Keep only the 2 best extensions at each node.</a:t>
            </a:r>
          </a:p>
          <a:p>
            <a:endParaRPr lang="en-US" dirty="0"/>
          </a:p>
          <a:p>
            <a:r>
              <a:rPr lang="en-US" dirty="0" smtClean="0"/>
              <a:t>Further pruning removes spurious edges.</a:t>
            </a:r>
          </a:p>
          <a:p>
            <a:endParaRPr lang="en-US" dirty="0"/>
          </a:p>
          <a:p>
            <a:r>
              <a:rPr lang="en-US" dirty="0" smtClean="0"/>
              <a:t>Results in a sparse read-overlap graph.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3426933" y="4523642"/>
            <a:ext cx="2213694" cy="1199664"/>
            <a:chOff x="2366581" y="2427714"/>
            <a:chExt cx="2213694" cy="1199664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3847770" y="2477513"/>
              <a:ext cx="660063" cy="386127"/>
            </a:xfrm>
            <a:prstGeom prst="straightConnector1">
              <a:avLst/>
            </a:prstGeom>
            <a:ln w="19050" cmpd="sng">
              <a:headEnd type="oval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3801644" y="2886761"/>
              <a:ext cx="693760" cy="12023"/>
            </a:xfrm>
            <a:prstGeom prst="straightConnector1">
              <a:avLst/>
            </a:prstGeom>
            <a:ln w="19050" cmpd="sng">
              <a:headEnd type="oval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>
              <a:off x="3841068" y="2904590"/>
              <a:ext cx="696005" cy="619606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3107434" y="2919646"/>
              <a:ext cx="664203" cy="257236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oval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2973272" y="2477524"/>
              <a:ext cx="850989" cy="47462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oval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>
              <a:off x="2621144" y="3549757"/>
              <a:ext cx="1182295" cy="35186"/>
            </a:xfrm>
            <a:prstGeom prst="straightConnector1">
              <a:avLst/>
            </a:prstGeom>
            <a:ln w="19050" cmpd="sng">
              <a:headEnd type="oval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2403731" y="2863062"/>
              <a:ext cx="671062" cy="298608"/>
            </a:xfrm>
            <a:prstGeom prst="straightConnector1">
              <a:avLst/>
            </a:prstGeom>
            <a:ln w="19050" cmpd="sng">
              <a:headEnd type="oval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2409017" y="2537913"/>
              <a:ext cx="524519" cy="309292"/>
            </a:xfrm>
            <a:prstGeom prst="straightConnector1">
              <a:avLst/>
            </a:prstGeom>
            <a:ln w="19050" cmpd="sng">
              <a:headEnd type="oval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 flipV="1">
              <a:off x="2414303" y="2905498"/>
              <a:ext cx="162367" cy="688042"/>
            </a:xfrm>
            <a:prstGeom prst="straightConnector1">
              <a:avLst/>
            </a:prstGeom>
            <a:ln w="19050" cmpd="sng">
              <a:headEnd type="oval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>
              <a:off x="3844198" y="2903727"/>
              <a:ext cx="696005" cy="619606"/>
            </a:xfrm>
            <a:prstGeom prst="straightConnector1">
              <a:avLst/>
            </a:prstGeom>
            <a:ln w="25400" cmpd="sng">
              <a:solidFill>
                <a:srgbClr val="FFC000"/>
              </a:solidFill>
              <a:headEnd type="none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3110564" y="2918133"/>
              <a:ext cx="664203" cy="257236"/>
            </a:xfrm>
            <a:prstGeom prst="straightConnector1">
              <a:avLst/>
            </a:prstGeom>
            <a:ln w="25400" cmpd="sng">
              <a:solidFill>
                <a:srgbClr val="FFC000"/>
              </a:solidFill>
              <a:headEnd type="oval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2976402" y="2476011"/>
              <a:ext cx="850989" cy="47462"/>
            </a:xfrm>
            <a:prstGeom prst="straightConnector1">
              <a:avLst/>
            </a:prstGeom>
            <a:ln w="25400" cmpd="sng">
              <a:solidFill>
                <a:srgbClr val="FFC000"/>
              </a:solidFill>
              <a:headEnd type="oval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2407887" y="2859381"/>
              <a:ext cx="671062" cy="298608"/>
            </a:xfrm>
            <a:prstGeom prst="straightConnector1">
              <a:avLst/>
            </a:prstGeom>
            <a:ln w="28575" cmpd="sng">
              <a:solidFill>
                <a:schemeClr val="accent1"/>
              </a:solidFill>
              <a:headEnd type="oval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2413173" y="2534232"/>
              <a:ext cx="524519" cy="309292"/>
            </a:xfrm>
            <a:prstGeom prst="straightConnector1">
              <a:avLst/>
            </a:prstGeom>
            <a:ln w="28575" cmpd="sng">
              <a:solidFill>
                <a:schemeClr val="accent1"/>
              </a:solidFill>
              <a:headEnd type="oval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H="1" flipV="1">
              <a:off x="2418459" y="2901817"/>
              <a:ext cx="162367" cy="688042"/>
            </a:xfrm>
            <a:prstGeom prst="straightConnector1">
              <a:avLst/>
            </a:prstGeom>
            <a:ln w="28575" cmpd="sng">
              <a:solidFill>
                <a:schemeClr val="accent1"/>
              </a:solidFill>
              <a:headEnd type="oval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>
              <a:off x="2366581" y="2427714"/>
              <a:ext cx="2213694" cy="1199664"/>
              <a:chOff x="3046009" y="1972527"/>
              <a:chExt cx="2213694" cy="1199664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3612964" y="2040289"/>
                <a:ext cx="84871" cy="84871"/>
              </a:xfrm>
              <a:prstGeom prst="ellipse">
                <a:avLst/>
              </a:prstGeom>
              <a:solidFill>
                <a:schemeClr val="tx1"/>
              </a:solidFill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4438636" y="2392017"/>
                <a:ext cx="84871" cy="84871"/>
              </a:xfrm>
              <a:prstGeom prst="ellipse">
                <a:avLst/>
              </a:prstGeom>
              <a:solidFill>
                <a:schemeClr val="tx1"/>
              </a:solidFill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4448822" y="3037622"/>
                <a:ext cx="84871" cy="84871"/>
              </a:xfrm>
              <a:prstGeom prst="ellipse">
                <a:avLst/>
              </a:prstGeom>
              <a:solidFill>
                <a:schemeClr val="tx1"/>
              </a:solidFill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5174832" y="2396024"/>
                <a:ext cx="84871" cy="84871"/>
              </a:xfrm>
              <a:prstGeom prst="ellipse">
                <a:avLst/>
              </a:prstGeom>
              <a:solidFill>
                <a:schemeClr val="tx1"/>
              </a:solidFill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3747078" y="2683482"/>
                <a:ext cx="84871" cy="84871"/>
              </a:xfrm>
              <a:prstGeom prst="ellipse">
                <a:avLst/>
              </a:prstGeom>
              <a:solidFill>
                <a:schemeClr val="tx1"/>
              </a:solidFill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3610264" y="2031867"/>
                <a:ext cx="84871" cy="84871"/>
              </a:xfrm>
              <a:prstGeom prst="ellipse">
                <a:avLst/>
              </a:prstGeom>
              <a:solidFill>
                <a:schemeClr val="tx1"/>
              </a:solidFill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215701" y="3087320"/>
                <a:ext cx="84871" cy="84871"/>
              </a:xfrm>
              <a:prstGeom prst="ellipse">
                <a:avLst/>
              </a:prstGeom>
              <a:solidFill>
                <a:schemeClr val="tx1"/>
              </a:solidFill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046009" y="2362011"/>
                <a:ext cx="84871" cy="84871"/>
              </a:xfrm>
              <a:prstGeom prst="ellipse">
                <a:avLst/>
              </a:prstGeom>
              <a:solidFill>
                <a:schemeClr val="tx1"/>
              </a:solidFill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4503689" y="1972527"/>
                <a:ext cx="84871" cy="84871"/>
              </a:xfrm>
              <a:prstGeom prst="ellipse">
                <a:avLst/>
              </a:prstGeom>
              <a:solidFill>
                <a:schemeClr val="tx1"/>
              </a:solidFill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56798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75652" cy="762000"/>
          </a:xfrm>
        </p:spPr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573" y="1219200"/>
            <a:ext cx="8556798" cy="5257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1948, Claude Shannon invented a mathematical theory of communication.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70 years later,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ll</a:t>
            </a:r>
            <a:r>
              <a:rPr lang="en-US" dirty="0" smtClean="0"/>
              <a:t> </a:t>
            </a:r>
            <a:r>
              <a:rPr lang="en-US" dirty="0"/>
              <a:t>communication systems are designed based on the principles of information theory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34187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23608" cy="762000"/>
          </a:xfrm>
        </p:spPr>
        <p:txBody>
          <a:bodyPr/>
          <a:lstStyle/>
          <a:p>
            <a:r>
              <a:rPr lang="en-US" dirty="0" smtClean="0"/>
              <a:t>Not-so-greedy: performance guarantee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Theorem 1: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all triple repeats are all bridged, then no spurious and no missing edges in sparse graph.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i.e. genome is an </a:t>
            </a:r>
            <a:r>
              <a:rPr lang="en-US" dirty="0" err="1" smtClean="0"/>
              <a:t>Eulerian</a:t>
            </a:r>
            <a:r>
              <a:rPr lang="en-US" dirty="0" smtClean="0"/>
              <a:t> path in the graph.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Theorem 2: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furthermore all interleaved repeats are bridged, then unique </a:t>
            </a:r>
            <a:r>
              <a:rPr lang="en-US" dirty="0" err="1" smtClean="0"/>
              <a:t>Eulerian</a:t>
            </a:r>
            <a:r>
              <a:rPr lang="en-US" dirty="0" smtClean="0"/>
              <a:t> path.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930622" y="2721053"/>
            <a:ext cx="2073677" cy="1698547"/>
            <a:chOff x="2025540" y="2032741"/>
            <a:chExt cx="2730475" cy="2021293"/>
          </a:xfrm>
        </p:grpSpPr>
        <p:sp>
          <p:nvSpPr>
            <p:cNvPr id="5" name="Rectangle 4"/>
            <p:cNvSpPr/>
            <p:nvPr/>
          </p:nvSpPr>
          <p:spPr>
            <a:xfrm>
              <a:off x="2025540" y="2032741"/>
              <a:ext cx="2730475" cy="20212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598564" y="3011590"/>
              <a:ext cx="820383" cy="533408"/>
            </a:xfrm>
            <a:custGeom>
              <a:avLst/>
              <a:gdLst>
                <a:gd name="connsiteX0" fmla="*/ 0 w 801385"/>
                <a:gd name="connsiteY0" fmla="*/ 570246 h 570246"/>
                <a:gd name="connsiteX1" fmla="*/ 184935 w 801385"/>
                <a:gd name="connsiteY1" fmla="*/ 313392 h 570246"/>
                <a:gd name="connsiteX2" fmla="*/ 395555 w 801385"/>
                <a:gd name="connsiteY2" fmla="*/ 133594 h 570246"/>
                <a:gd name="connsiteX3" fmla="*/ 652409 w 801385"/>
                <a:gd name="connsiteY3" fmla="*/ 20578 h 570246"/>
                <a:gd name="connsiteX4" fmla="*/ 801385 w 801385"/>
                <a:gd name="connsiteY4" fmla="*/ 30 h 570246"/>
                <a:gd name="connsiteX0" fmla="*/ 0 w 801385"/>
                <a:gd name="connsiteY0" fmla="*/ 570216 h 570216"/>
                <a:gd name="connsiteX1" fmla="*/ 184935 w 801385"/>
                <a:gd name="connsiteY1" fmla="*/ 313362 h 570216"/>
                <a:gd name="connsiteX2" fmla="*/ 395555 w 801385"/>
                <a:gd name="connsiteY2" fmla="*/ 133564 h 570216"/>
                <a:gd name="connsiteX3" fmla="*/ 801385 w 801385"/>
                <a:gd name="connsiteY3" fmla="*/ 0 h 570216"/>
                <a:gd name="connsiteX0" fmla="*/ 0 w 801385"/>
                <a:gd name="connsiteY0" fmla="*/ 570216 h 570216"/>
                <a:gd name="connsiteX1" fmla="*/ 184935 w 801385"/>
                <a:gd name="connsiteY1" fmla="*/ 313362 h 570216"/>
                <a:gd name="connsiteX2" fmla="*/ 467474 w 801385"/>
                <a:gd name="connsiteY2" fmla="*/ 113016 h 570216"/>
                <a:gd name="connsiteX3" fmla="*/ 801385 w 801385"/>
                <a:gd name="connsiteY3" fmla="*/ 0 h 57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1385" h="570216">
                  <a:moveTo>
                    <a:pt x="0" y="570216"/>
                  </a:moveTo>
                  <a:cubicBezTo>
                    <a:pt x="59504" y="478176"/>
                    <a:pt x="107023" y="389562"/>
                    <a:pt x="184935" y="313362"/>
                  </a:cubicBezTo>
                  <a:cubicBezTo>
                    <a:pt x="262847" y="237162"/>
                    <a:pt x="364732" y="165243"/>
                    <a:pt x="467474" y="113016"/>
                  </a:cubicBezTo>
                  <a:cubicBezTo>
                    <a:pt x="570216" y="60789"/>
                    <a:pt x="716837" y="27826"/>
                    <a:pt x="801385" y="0"/>
                  </a:cubicBezTo>
                </a:path>
              </a:pathLst>
            </a:custGeom>
            <a:ln w="28575" cmpd="sng">
              <a:solidFill>
                <a:schemeClr val="accent1"/>
              </a:solidFill>
              <a:headEnd type="triangle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3474291" y="3050265"/>
              <a:ext cx="337421" cy="484398"/>
            </a:xfrm>
            <a:custGeom>
              <a:avLst/>
              <a:gdLst>
                <a:gd name="connsiteX0" fmla="*/ 0 w 380144"/>
                <a:gd name="connsiteY0" fmla="*/ 0 h 457200"/>
                <a:gd name="connsiteX1" fmla="*/ 138701 w 380144"/>
                <a:gd name="connsiteY1" fmla="*/ 61645 h 457200"/>
                <a:gd name="connsiteX2" fmla="*/ 297951 w 380144"/>
                <a:gd name="connsiteY2" fmla="*/ 205484 h 457200"/>
                <a:gd name="connsiteX3" fmla="*/ 380144 w 380144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144" h="457200">
                  <a:moveTo>
                    <a:pt x="0" y="0"/>
                  </a:moveTo>
                  <a:cubicBezTo>
                    <a:pt x="44521" y="13699"/>
                    <a:pt x="89043" y="27398"/>
                    <a:pt x="138701" y="61645"/>
                  </a:cubicBezTo>
                  <a:cubicBezTo>
                    <a:pt x="188359" y="95892"/>
                    <a:pt x="257711" y="139558"/>
                    <a:pt x="297951" y="205484"/>
                  </a:cubicBezTo>
                  <a:cubicBezTo>
                    <a:pt x="338192" y="271410"/>
                    <a:pt x="380144" y="457200"/>
                    <a:pt x="380144" y="457200"/>
                  </a:cubicBezTo>
                </a:path>
              </a:pathLst>
            </a:custGeom>
            <a:ln w="25400" cmpd="sng">
              <a:solidFill>
                <a:srgbClr val="FFC000"/>
              </a:solidFill>
              <a:headEnd type="triangle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2989780" y="2578814"/>
              <a:ext cx="436651" cy="426377"/>
            </a:xfrm>
            <a:custGeom>
              <a:avLst/>
              <a:gdLst>
                <a:gd name="connsiteX0" fmla="*/ 436651 w 436651"/>
                <a:gd name="connsiteY0" fmla="*/ 426377 h 426377"/>
                <a:gd name="connsiteX1" fmla="*/ 169523 w 436651"/>
                <a:gd name="connsiteY1" fmla="*/ 308224 h 426377"/>
                <a:gd name="connsiteX2" fmla="*/ 51370 w 436651"/>
                <a:gd name="connsiteY2" fmla="*/ 164386 h 426377"/>
                <a:gd name="connsiteX3" fmla="*/ 0 w 436651"/>
                <a:gd name="connsiteY3" fmla="*/ 0 h 426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651" h="426377">
                  <a:moveTo>
                    <a:pt x="436651" y="426377"/>
                  </a:moveTo>
                  <a:cubicBezTo>
                    <a:pt x="335193" y="389133"/>
                    <a:pt x="233736" y="351889"/>
                    <a:pt x="169523" y="308224"/>
                  </a:cubicBezTo>
                  <a:cubicBezTo>
                    <a:pt x="105309" y="264559"/>
                    <a:pt x="79624" y="215757"/>
                    <a:pt x="51370" y="164386"/>
                  </a:cubicBezTo>
                  <a:cubicBezTo>
                    <a:pt x="23116" y="113015"/>
                    <a:pt x="0" y="0"/>
                    <a:pt x="0" y="0"/>
                  </a:cubicBezTo>
                </a:path>
              </a:pathLst>
            </a:custGeom>
            <a:ln w="28575" cmpd="sng">
              <a:solidFill>
                <a:schemeClr val="accent1"/>
              </a:solidFill>
              <a:headEnd type="oval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2973272" y="2477524"/>
              <a:ext cx="850989" cy="47462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oval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2601769" y="3545882"/>
              <a:ext cx="1182295" cy="35186"/>
            </a:xfrm>
            <a:prstGeom prst="straightConnector1">
              <a:avLst/>
            </a:prstGeom>
            <a:ln w="19050" cmpd="sng">
              <a:headEnd type="triangle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2976402" y="2476011"/>
              <a:ext cx="850989" cy="47462"/>
            </a:xfrm>
            <a:prstGeom prst="straightConnector1">
              <a:avLst/>
            </a:prstGeom>
            <a:ln w="25400" cmpd="sng">
              <a:solidFill>
                <a:srgbClr val="FFC000"/>
              </a:solidFill>
              <a:headEnd type="oval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2536273" y="2427714"/>
              <a:ext cx="1372859" cy="1199664"/>
              <a:chOff x="3215701" y="1972527"/>
              <a:chExt cx="1372859" cy="1199664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3612964" y="2040289"/>
                <a:ext cx="84871" cy="84871"/>
              </a:xfrm>
              <a:prstGeom prst="ellipse">
                <a:avLst/>
              </a:prstGeom>
              <a:solidFill>
                <a:schemeClr val="tx1"/>
              </a:solidFill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067576" y="2511285"/>
                <a:ext cx="84871" cy="84871"/>
              </a:xfrm>
              <a:prstGeom prst="ellipse">
                <a:avLst/>
              </a:prstGeom>
              <a:solidFill>
                <a:schemeClr val="tx1"/>
              </a:solidFill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448822" y="3037622"/>
                <a:ext cx="84871" cy="84871"/>
              </a:xfrm>
              <a:prstGeom prst="ellipse">
                <a:avLst/>
              </a:prstGeom>
              <a:solidFill>
                <a:schemeClr val="tx1"/>
              </a:solidFill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610264" y="2031867"/>
                <a:ext cx="84871" cy="84871"/>
              </a:xfrm>
              <a:prstGeom prst="ellipse">
                <a:avLst/>
              </a:prstGeom>
              <a:solidFill>
                <a:schemeClr val="tx1"/>
              </a:solidFill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215701" y="3087320"/>
                <a:ext cx="84871" cy="84871"/>
              </a:xfrm>
              <a:prstGeom prst="ellipse">
                <a:avLst/>
              </a:prstGeom>
              <a:solidFill>
                <a:schemeClr val="tx1"/>
              </a:solidFill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503689" y="1972527"/>
                <a:ext cx="84871" cy="84871"/>
              </a:xfrm>
              <a:prstGeom prst="ellipse">
                <a:avLst/>
              </a:prstGeom>
              <a:solidFill>
                <a:schemeClr val="tx1"/>
              </a:solidFill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Freeform 12"/>
            <p:cNvSpPr/>
            <p:nvPr/>
          </p:nvSpPr>
          <p:spPr>
            <a:xfrm>
              <a:off x="3482940" y="2481209"/>
              <a:ext cx="390418" cy="523982"/>
            </a:xfrm>
            <a:custGeom>
              <a:avLst/>
              <a:gdLst>
                <a:gd name="connsiteX0" fmla="*/ 390418 w 390418"/>
                <a:gd name="connsiteY0" fmla="*/ 0 h 523982"/>
                <a:gd name="connsiteX1" fmla="*/ 333910 w 390418"/>
                <a:gd name="connsiteY1" fmla="*/ 261991 h 523982"/>
                <a:gd name="connsiteX2" fmla="*/ 195209 w 390418"/>
                <a:gd name="connsiteY2" fmla="*/ 431515 h 523982"/>
                <a:gd name="connsiteX3" fmla="*/ 0 w 390418"/>
                <a:gd name="connsiteY3" fmla="*/ 523982 h 5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418" h="523982">
                  <a:moveTo>
                    <a:pt x="390418" y="0"/>
                  </a:moveTo>
                  <a:cubicBezTo>
                    <a:pt x="378431" y="95036"/>
                    <a:pt x="366445" y="190072"/>
                    <a:pt x="333910" y="261991"/>
                  </a:cubicBezTo>
                  <a:cubicBezTo>
                    <a:pt x="301375" y="333910"/>
                    <a:pt x="250861" y="387850"/>
                    <a:pt x="195209" y="431515"/>
                  </a:cubicBezTo>
                  <a:cubicBezTo>
                    <a:pt x="139557" y="475180"/>
                    <a:pt x="0" y="523982"/>
                    <a:pt x="0" y="523982"/>
                  </a:cubicBezTo>
                </a:path>
              </a:pathLst>
            </a:custGeom>
            <a:ln w="19050" cmpd="sng">
              <a:headEnd type="oval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49433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Ch19_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408" y="947259"/>
            <a:ext cx="5879592" cy="5158510"/>
          </a:xfrm>
          <a:prstGeom prst="rect">
            <a:avLst/>
          </a:prstGeom>
        </p:spPr>
      </p:pic>
      <p:pic>
        <p:nvPicPr>
          <p:cNvPr id="4" name="Picture 3" descr="Ch19_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153" y="828075"/>
            <a:ext cx="1055077" cy="515069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182137" y="2195906"/>
            <a:ext cx="964536" cy="667564"/>
            <a:chOff x="8084448" y="2469445"/>
            <a:chExt cx="964536" cy="667564"/>
          </a:xfrm>
        </p:grpSpPr>
        <p:sp>
          <p:nvSpPr>
            <p:cNvPr id="6" name="TextBox 5"/>
            <p:cNvSpPr txBox="1"/>
            <p:nvPr/>
          </p:nvSpPr>
          <p:spPr>
            <a:xfrm>
              <a:off x="8084448" y="2469445"/>
              <a:ext cx="964536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cap="small" dirty="0" smtClean="0">
                  <a:solidFill>
                    <a:srgbClr val="FF0000"/>
                  </a:solidFill>
                </a:rPr>
                <a:t>greedy</a:t>
              </a:r>
              <a:endParaRPr lang="en-US" sz="1800" cap="small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8169248" y="2770120"/>
              <a:ext cx="409222" cy="36688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14" y="887668"/>
            <a:ext cx="543168" cy="66661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221907" y="5071310"/>
            <a:ext cx="2396539" cy="372591"/>
            <a:chOff x="6088361" y="5393695"/>
            <a:chExt cx="1824347" cy="372591"/>
          </a:xfrm>
        </p:grpSpPr>
        <p:sp>
          <p:nvSpPr>
            <p:cNvPr id="15" name="TextBox 14"/>
            <p:cNvSpPr txBox="1"/>
            <p:nvPr/>
          </p:nvSpPr>
          <p:spPr>
            <a:xfrm>
              <a:off x="6227018" y="5396954"/>
              <a:ext cx="16856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cap="small" dirty="0" smtClean="0">
                  <a:solidFill>
                    <a:srgbClr val="21E539"/>
                  </a:solidFill>
                </a:rPr>
                <a:t>Not-SO-GREEDY</a:t>
              </a:r>
              <a:endParaRPr lang="en-US" sz="1800" cap="small" dirty="0">
                <a:solidFill>
                  <a:srgbClr val="21E539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 flipV="1">
              <a:off x="6088361" y="5393695"/>
              <a:ext cx="324553" cy="155222"/>
            </a:xfrm>
            <a:prstGeom prst="straightConnector1">
              <a:avLst/>
            </a:prstGeom>
            <a:ln>
              <a:solidFill>
                <a:srgbClr val="21E539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 descr="Ch19_repeatsCurve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7" t="2813" r="5041" b="5158"/>
          <a:stretch/>
        </p:blipFill>
        <p:spPr>
          <a:xfrm>
            <a:off x="0" y="2364154"/>
            <a:ext cx="3057770" cy="242277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4" t="2814" r="3452" b="14229"/>
          <a:stretch/>
        </p:blipFill>
        <p:spPr>
          <a:xfrm>
            <a:off x="205154" y="2471615"/>
            <a:ext cx="1592386" cy="23446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873929" y="4632840"/>
            <a:ext cx="1023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Bright Roman"/>
                <a:cs typeface="CMU Bright Roman"/>
              </a:rPr>
              <a:t>length</a:t>
            </a:r>
            <a:endParaRPr lang="en-US" dirty="0">
              <a:latin typeface="CMU Bright Roman"/>
              <a:cs typeface="CMU Bright Roman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2217614" y="3380154"/>
            <a:ext cx="683846" cy="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30" name="Group 29"/>
          <p:cNvGrpSpPr/>
          <p:nvPr/>
        </p:nvGrpSpPr>
        <p:grpSpPr>
          <a:xfrm>
            <a:off x="3714126" y="5536462"/>
            <a:ext cx="2305674" cy="1214076"/>
            <a:chOff x="5257665" y="5701862"/>
            <a:chExt cx="2305674" cy="1214076"/>
          </a:xfrm>
        </p:grpSpPr>
        <p:sp>
          <p:nvSpPr>
            <p:cNvPr id="31" name="TextBox 30"/>
            <p:cNvSpPr txBox="1"/>
            <p:nvPr/>
          </p:nvSpPr>
          <p:spPr>
            <a:xfrm>
              <a:off x="5257665" y="6269607"/>
              <a:ext cx="23056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0000FF"/>
                  </a:solidFill>
                </a:rPr>
                <a:t>Lander-Waterman coverage</a:t>
              </a:r>
              <a:endParaRPr lang="en-US" sz="1800" dirty="0">
                <a:solidFill>
                  <a:srgbClr val="0000FF"/>
                </a:solidFill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 bwMode="auto">
            <a:xfrm flipV="1">
              <a:off x="6291386" y="5701862"/>
              <a:ext cx="505303" cy="78423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pic>
        <p:nvPicPr>
          <p:cNvPr id="25" name="Picture 24" descr="Ch19_6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314" y="927607"/>
            <a:ext cx="3158164" cy="4545133"/>
          </a:xfrm>
          <a:prstGeom prst="rect">
            <a:avLst/>
          </a:prstGeom>
        </p:spPr>
      </p:pic>
      <p:pic>
        <p:nvPicPr>
          <p:cNvPr id="47" name="Picture 46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229" y="6193043"/>
            <a:ext cx="1689100" cy="280048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4648193" y="2931202"/>
            <a:ext cx="1300288" cy="646331"/>
            <a:chOff x="5191574" y="6119878"/>
            <a:chExt cx="989835" cy="646331"/>
          </a:xfrm>
        </p:grpSpPr>
        <p:sp>
          <p:nvSpPr>
            <p:cNvPr id="49" name="TextBox 48"/>
            <p:cNvSpPr txBox="1"/>
            <p:nvPr/>
          </p:nvSpPr>
          <p:spPr>
            <a:xfrm>
              <a:off x="5191574" y="6119878"/>
              <a:ext cx="943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CMU Bright Roman"/>
                  <a:cs typeface="CMU Bright Roman"/>
                </a:rPr>
                <a:t>lower bound</a:t>
              </a:r>
              <a:endParaRPr lang="en-US" sz="1800" dirty="0">
                <a:latin typeface="CMU Bright Roman"/>
                <a:cs typeface="CMU Bright Roman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5892342" y="6305061"/>
              <a:ext cx="289067" cy="1523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97900" cy="762000"/>
          </a:xfrm>
        </p:spPr>
        <p:txBody>
          <a:bodyPr/>
          <a:lstStyle/>
          <a:p>
            <a:r>
              <a:rPr lang="en-US" dirty="0" smtClean="0"/>
              <a:t>Not-so-greedy: near optimality for </a:t>
            </a:r>
            <a:r>
              <a:rPr lang="en-US" dirty="0" err="1" smtClean="0"/>
              <a:t>Chr</a:t>
            </a:r>
            <a:r>
              <a:rPr lang="en-US" dirty="0" smtClean="0"/>
              <a:t> 19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54742" y="5674668"/>
            <a:ext cx="18525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Human </a:t>
            </a:r>
            <a:r>
              <a:rPr lang="en-US" sz="2000" dirty="0" err="1"/>
              <a:t>Chr</a:t>
            </a:r>
            <a:r>
              <a:rPr lang="en-US" sz="2000" dirty="0"/>
              <a:t> </a:t>
            </a:r>
            <a:r>
              <a:rPr lang="en-US" sz="2000" dirty="0" smtClean="0"/>
              <a:t>19</a:t>
            </a:r>
          </a:p>
          <a:p>
            <a:pPr algn="ctr"/>
            <a:r>
              <a:rPr lang="en-US" sz="2000" dirty="0" smtClean="0"/>
              <a:t>Build 37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252975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97702" y="1132116"/>
            <a:ext cx="26468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MU Bright Roman"/>
                <a:cs typeface="CMU Bright Roman"/>
              </a:rPr>
              <a:t>Rhodobacter</a:t>
            </a:r>
            <a:r>
              <a:rPr lang="en-US" sz="1800" dirty="0">
                <a:latin typeface="CMU Bright Roman"/>
                <a:cs typeface="CMU Bright Roman"/>
              </a:rPr>
              <a:t> </a:t>
            </a:r>
            <a:r>
              <a:rPr lang="en-US" sz="1800" dirty="0" err="1">
                <a:latin typeface="CMU Bright Roman"/>
                <a:cs typeface="CMU Bright Roman"/>
              </a:rPr>
              <a:t>sphaeroides</a:t>
            </a:r>
            <a:endParaRPr lang="en-US" sz="1800" dirty="0">
              <a:latin typeface="CMU Bright Roman"/>
              <a:cs typeface="CMU Bright Roman"/>
            </a:endParaRPr>
          </a:p>
          <a:p>
            <a:endParaRPr lang="en-US" dirty="0">
              <a:latin typeface="CMU Bright Roman"/>
              <a:cs typeface="CMU Bright Roman"/>
            </a:endParaRPr>
          </a:p>
        </p:txBody>
      </p:sp>
      <p:pic>
        <p:nvPicPr>
          <p:cNvPr id="31" name="Picture 30" descr="aCh1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334" y="1446887"/>
            <a:ext cx="3009769" cy="2447779"/>
          </a:xfrm>
          <a:prstGeom prst="rect">
            <a:avLst/>
          </a:prstGeom>
        </p:spPr>
      </p:pic>
      <p:pic>
        <p:nvPicPr>
          <p:cNvPr id="30" name="Picture 29" descr="aSaureu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1419579"/>
            <a:ext cx="3086922" cy="2531534"/>
          </a:xfrm>
          <a:prstGeom prst="rect">
            <a:avLst/>
          </a:prstGeom>
        </p:spPr>
      </p:pic>
      <p:pic>
        <p:nvPicPr>
          <p:cNvPr id="29" name="Picture 28" descr="aRsphaeroides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1" y="1406713"/>
            <a:ext cx="3048938" cy="2516176"/>
          </a:xfrm>
          <a:prstGeom prst="rect">
            <a:avLst/>
          </a:prstGeom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25062" cy="762000"/>
          </a:xfrm>
        </p:spPr>
        <p:txBody>
          <a:bodyPr/>
          <a:lstStyle/>
          <a:p>
            <a:pPr algn="l"/>
            <a:r>
              <a:rPr lang="en-US" dirty="0" smtClean="0"/>
              <a:t>GAGE Benchmark Datasets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81412" y="1137068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MU Bright Roman"/>
                <a:cs typeface="CMU Bright Roman"/>
              </a:rPr>
              <a:t>Staphylococcus</a:t>
            </a:r>
            <a:r>
              <a:rPr lang="en-US" sz="1800" b="1" i="1" dirty="0">
                <a:latin typeface="CMU Bright Roman"/>
                <a:cs typeface="CMU Bright Roman"/>
              </a:rPr>
              <a:t> </a:t>
            </a:r>
            <a:r>
              <a:rPr lang="en-US" sz="1800" dirty="0" err="1">
                <a:latin typeface="CMU Bright Roman"/>
                <a:cs typeface="CMU Bright Roman"/>
              </a:rPr>
              <a:t>aureus</a:t>
            </a:r>
            <a:endParaRPr lang="en-US" sz="1800" dirty="0">
              <a:latin typeface="CMU Bright Roman"/>
              <a:cs typeface="CMU Bright Roman"/>
            </a:endParaRPr>
          </a:p>
          <a:p>
            <a:endParaRPr lang="en-US" sz="1800" dirty="0">
              <a:latin typeface="CMU Bright Roman"/>
              <a:cs typeface="CMU Bright Roman"/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5" t="18936" r="4734" b="2"/>
          <a:stretch/>
        </p:blipFill>
        <p:spPr>
          <a:xfrm>
            <a:off x="224693" y="1748498"/>
            <a:ext cx="1055076" cy="19655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 bwMode="auto">
          <a:xfrm>
            <a:off x="6127449" y="1161143"/>
            <a:ext cx="24190" cy="56968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048002" y="1161143"/>
            <a:ext cx="24190" cy="56968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1495777" y="1495779"/>
            <a:ext cx="1490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MU Bright Roman"/>
                <a:cs typeface="CMU Bright Roman"/>
              </a:rPr>
              <a:t>G = 4,603,060</a:t>
            </a:r>
            <a:endParaRPr lang="en-US" sz="1600" dirty="0">
              <a:latin typeface="CMU Bright Roman"/>
              <a:cs typeface="CMU Bright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8622" y="1458221"/>
            <a:ext cx="1490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MU Bright Roman"/>
                <a:cs typeface="CMU Bright Roman"/>
              </a:rPr>
              <a:t>G </a:t>
            </a:r>
            <a:r>
              <a:rPr lang="en-US" sz="1600" dirty="0">
                <a:latin typeface="CMU Bright Roman"/>
                <a:cs typeface="CMU Bright Roman"/>
              </a:rPr>
              <a:t>= </a:t>
            </a:r>
            <a:r>
              <a:rPr lang="en-US" sz="1600" dirty="0" smtClean="0">
                <a:latin typeface="CMU Bright Roman"/>
                <a:cs typeface="CMU Bright Roman"/>
              </a:rPr>
              <a:t>2,903,081</a:t>
            </a:r>
            <a:endParaRPr lang="en-US" sz="1600" dirty="0">
              <a:latin typeface="CMU Bright Roman"/>
              <a:cs typeface="CMU Bright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82651" y="1451419"/>
            <a:ext cx="1661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MU Bright Roman"/>
                <a:cs typeface="CMU Bright Roman"/>
              </a:rPr>
              <a:t>G = 88,289,540 </a:t>
            </a:r>
            <a:endParaRPr lang="en-US" sz="1600" dirty="0">
              <a:latin typeface="CMU Bright Roman"/>
              <a:cs typeface="CMU Bright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60297" y="1133999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MU Bright Roman"/>
                <a:cs typeface="CMU Bright Roman"/>
              </a:rPr>
              <a:t>Human Chromosome14</a:t>
            </a:r>
            <a:endParaRPr lang="en-US" sz="1800" dirty="0">
              <a:latin typeface="CMU Bright Roman"/>
              <a:cs typeface="CMU Bright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6510" y="622300"/>
            <a:ext cx="2917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MU Bright Roman"/>
                <a:cs typeface="CMU Bright Roman"/>
              </a:rPr>
              <a:t>http://</a:t>
            </a:r>
            <a:r>
              <a:rPr lang="en-US" sz="1800" dirty="0" err="1">
                <a:latin typeface="CMU Bright Roman"/>
                <a:cs typeface="CMU Bright Roman"/>
              </a:rPr>
              <a:t>gage.cbcb.umd.edu</a:t>
            </a:r>
            <a:r>
              <a:rPr lang="en-US" sz="1800" dirty="0" smtClean="0">
                <a:latin typeface="CMU Bright Roman"/>
                <a:cs typeface="CMU Bright Roman"/>
              </a:rPr>
              <a:t>/</a:t>
            </a:r>
            <a:endParaRPr lang="en-US" sz="1800" dirty="0">
              <a:latin typeface="CMU Bright Roman"/>
              <a:cs typeface="CMU Bright Roman"/>
            </a:endParaRPr>
          </a:p>
        </p:txBody>
      </p:sp>
      <p:pic>
        <p:nvPicPr>
          <p:cNvPr id="5" name="Picture 4" descr="RSphaeroides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2425"/>
            <a:ext cx="3089352" cy="2459419"/>
          </a:xfrm>
          <a:prstGeom prst="rect">
            <a:avLst/>
          </a:prstGeom>
        </p:spPr>
      </p:pic>
      <p:pic>
        <p:nvPicPr>
          <p:cNvPr id="12" name="Picture 11" descr="Saureus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994" y="4302182"/>
            <a:ext cx="3096946" cy="2477556"/>
          </a:xfrm>
          <a:prstGeom prst="rect">
            <a:avLst/>
          </a:prstGeom>
        </p:spPr>
      </p:pic>
      <p:pic>
        <p:nvPicPr>
          <p:cNvPr id="18" name="Picture 17" descr="Ch14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52" y="4159074"/>
            <a:ext cx="2974430" cy="2620664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54" y="4229100"/>
            <a:ext cx="398801" cy="489438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133232" y="5548923"/>
            <a:ext cx="2119921" cy="372201"/>
            <a:chOff x="6081753" y="5363307"/>
            <a:chExt cx="1613773" cy="372201"/>
          </a:xfrm>
        </p:grpSpPr>
        <p:sp>
          <p:nvSpPr>
            <p:cNvPr id="27" name="TextBox 26"/>
            <p:cNvSpPr txBox="1"/>
            <p:nvPr/>
          </p:nvSpPr>
          <p:spPr>
            <a:xfrm>
              <a:off x="6152655" y="5396954"/>
              <a:ext cx="15428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cap="small" dirty="0" smtClean="0">
                  <a:solidFill>
                    <a:srgbClr val="21E539"/>
                  </a:solidFill>
                </a:rPr>
                <a:t>NOT-SO-GREEDY</a:t>
              </a:r>
              <a:endParaRPr lang="en-US" sz="1600" cap="small" dirty="0">
                <a:solidFill>
                  <a:srgbClr val="21E539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 flipV="1">
              <a:off x="6081753" y="5363307"/>
              <a:ext cx="331162" cy="185610"/>
            </a:xfrm>
            <a:prstGeom prst="straightConnector1">
              <a:avLst/>
            </a:prstGeom>
            <a:ln>
              <a:solidFill>
                <a:srgbClr val="21E539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-127001" y="5598202"/>
            <a:ext cx="1239383" cy="646331"/>
            <a:chOff x="5259250" y="6119878"/>
            <a:chExt cx="943471" cy="646331"/>
          </a:xfrm>
        </p:grpSpPr>
        <p:sp>
          <p:nvSpPr>
            <p:cNvPr id="33" name="TextBox 32"/>
            <p:cNvSpPr txBox="1"/>
            <p:nvPr/>
          </p:nvSpPr>
          <p:spPr>
            <a:xfrm>
              <a:off x="5259250" y="6119878"/>
              <a:ext cx="943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CMU Bright Roman"/>
                  <a:cs typeface="CMU Bright Roman"/>
                </a:rPr>
                <a:t>lower bound</a:t>
              </a:r>
              <a:endParaRPr lang="en-US" sz="1800" dirty="0">
                <a:latin typeface="CMU Bright Roman"/>
                <a:cs typeface="CMU Bright Roman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V="1">
              <a:off x="5892342" y="6305061"/>
              <a:ext cx="289067" cy="1523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4695426" y="5437553"/>
            <a:ext cx="2026781" cy="440588"/>
            <a:chOff x="6015075" y="5363307"/>
            <a:chExt cx="1542871" cy="440588"/>
          </a:xfrm>
        </p:grpSpPr>
        <p:sp>
          <p:nvSpPr>
            <p:cNvPr id="36" name="TextBox 35"/>
            <p:cNvSpPr txBox="1"/>
            <p:nvPr/>
          </p:nvSpPr>
          <p:spPr>
            <a:xfrm>
              <a:off x="6015075" y="5465341"/>
              <a:ext cx="15428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cap="small" dirty="0" smtClean="0">
                  <a:solidFill>
                    <a:srgbClr val="21E539"/>
                  </a:solidFill>
                  <a:latin typeface="Arial"/>
                  <a:cs typeface="Arial"/>
                </a:rPr>
                <a:t>NOT-SO-GREEDY</a:t>
              </a:r>
              <a:endParaRPr lang="en-US" sz="1600" cap="small" dirty="0">
                <a:solidFill>
                  <a:srgbClr val="21E539"/>
                </a:solidFill>
                <a:latin typeface="Arial"/>
                <a:cs typeface="Arial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H="1" flipV="1">
              <a:off x="6081753" y="5363307"/>
              <a:ext cx="331162" cy="185610"/>
            </a:xfrm>
            <a:prstGeom prst="straightConnector1">
              <a:avLst/>
            </a:prstGeom>
            <a:ln>
              <a:solidFill>
                <a:srgbClr val="21E539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3493473" y="5496601"/>
            <a:ext cx="1240695" cy="646331"/>
            <a:chOff x="5236939" y="6129647"/>
            <a:chExt cx="944470" cy="646331"/>
          </a:xfrm>
        </p:grpSpPr>
        <p:sp>
          <p:nvSpPr>
            <p:cNvPr id="39" name="TextBox 38"/>
            <p:cNvSpPr txBox="1"/>
            <p:nvPr/>
          </p:nvSpPr>
          <p:spPr>
            <a:xfrm>
              <a:off x="5236939" y="6129647"/>
              <a:ext cx="943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CMU Bright Roman"/>
                  <a:cs typeface="CMU Bright Roman"/>
                </a:rPr>
                <a:t>lower bound</a:t>
              </a:r>
              <a:endParaRPr lang="en-US" sz="1800" dirty="0">
                <a:latin typeface="CMU Bright Roman"/>
                <a:cs typeface="CMU Bright Roman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V="1">
              <a:off x="5892342" y="6305061"/>
              <a:ext cx="289067" cy="1523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7259848" y="5492251"/>
            <a:ext cx="2026781" cy="440588"/>
            <a:chOff x="5724296" y="5363307"/>
            <a:chExt cx="1542871" cy="440588"/>
          </a:xfrm>
        </p:grpSpPr>
        <p:sp>
          <p:nvSpPr>
            <p:cNvPr id="42" name="TextBox 41"/>
            <p:cNvSpPr txBox="1"/>
            <p:nvPr/>
          </p:nvSpPr>
          <p:spPr>
            <a:xfrm>
              <a:off x="5724296" y="5465341"/>
              <a:ext cx="15428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cap="small" dirty="0" smtClean="0">
                  <a:solidFill>
                    <a:srgbClr val="21E539"/>
                  </a:solidFill>
                </a:rPr>
                <a:t>NOT-SO-GREEDY</a:t>
              </a:r>
              <a:endParaRPr lang="en-US" sz="1600" cap="small" dirty="0">
                <a:solidFill>
                  <a:srgbClr val="21E539"/>
                </a:solidFill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H="1" flipV="1">
              <a:off x="6081753" y="5363307"/>
              <a:ext cx="331162" cy="185610"/>
            </a:xfrm>
            <a:prstGeom prst="straightConnector1">
              <a:avLst/>
            </a:prstGeom>
            <a:ln>
              <a:solidFill>
                <a:srgbClr val="21E539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420338" y="5551299"/>
            <a:ext cx="1260235" cy="646331"/>
            <a:chOff x="5222065" y="6129647"/>
            <a:chExt cx="959344" cy="646331"/>
          </a:xfrm>
        </p:grpSpPr>
        <p:sp>
          <p:nvSpPr>
            <p:cNvPr id="45" name="TextBox 44"/>
            <p:cNvSpPr txBox="1"/>
            <p:nvPr/>
          </p:nvSpPr>
          <p:spPr>
            <a:xfrm>
              <a:off x="5222065" y="6129647"/>
              <a:ext cx="943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CMU Bright Roman"/>
                  <a:cs typeface="CMU Bright Roman"/>
                </a:rPr>
                <a:t>lower bound</a:t>
              </a:r>
              <a:endParaRPr lang="en-US" sz="1800" dirty="0">
                <a:latin typeface="CMU Bright Roman"/>
                <a:cs typeface="CMU Bright Roman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V="1">
              <a:off x="5892342" y="6305061"/>
              <a:ext cx="289067" cy="1523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52533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NP-hard to linear time</a:t>
            </a:r>
            <a:endParaRPr lang="en-US" dirty="0"/>
          </a:p>
        </p:txBody>
      </p:sp>
      <p:sp>
        <p:nvSpPr>
          <p:cNvPr id="122" name="Rectangle 121"/>
          <p:cNvSpPr/>
          <p:nvPr/>
        </p:nvSpPr>
        <p:spPr>
          <a:xfrm>
            <a:off x="5167241" y="2389930"/>
            <a:ext cx="3379859" cy="108987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dirty="0"/>
              <a:t>s</a:t>
            </a:r>
            <a:r>
              <a:rPr lang="en-US" dirty="0" smtClean="0"/>
              <a:t>parse </a:t>
            </a:r>
          </a:p>
          <a:p>
            <a:pPr algn="ctr"/>
            <a:r>
              <a:rPr lang="en-US" dirty="0" smtClean="0"/>
              <a:t>read-overlap </a:t>
            </a:r>
            <a:r>
              <a:rPr lang="en-US" dirty="0"/>
              <a:t>g</a:t>
            </a:r>
            <a:r>
              <a:rPr lang="en-US" dirty="0" smtClean="0"/>
              <a:t>raph:</a:t>
            </a:r>
          </a:p>
          <a:p>
            <a:pPr algn="ctr"/>
            <a:r>
              <a:rPr lang="en-US" dirty="0" err="1" smtClean="0"/>
              <a:t>Eulerian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619709" y="2304544"/>
            <a:ext cx="2898191" cy="1175256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dirty="0"/>
              <a:t>r</a:t>
            </a:r>
            <a:r>
              <a:rPr lang="en-US" dirty="0" smtClean="0"/>
              <a:t>ead-overlap graph:</a:t>
            </a:r>
          </a:p>
          <a:p>
            <a:pPr algn="ctr"/>
            <a:r>
              <a:rPr lang="en-US" dirty="0" smtClean="0"/>
              <a:t>Hamiltonian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1363990" y="1691359"/>
            <a:ext cx="1379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NP-hard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006514" y="1756977"/>
            <a:ext cx="1791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Linear time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43200" y="3974607"/>
            <a:ext cx="3422783" cy="2426193"/>
            <a:chOff x="5445714" y="2032741"/>
            <a:chExt cx="3422783" cy="2426193"/>
          </a:xfrm>
        </p:grpSpPr>
        <p:grpSp>
          <p:nvGrpSpPr>
            <p:cNvPr id="54" name="Group 53"/>
            <p:cNvGrpSpPr/>
            <p:nvPr/>
          </p:nvGrpSpPr>
          <p:grpSpPr>
            <a:xfrm>
              <a:off x="5531974" y="2032741"/>
              <a:ext cx="3336523" cy="2426193"/>
              <a:chOff x="362108" y="2164527"/>
              <a:chExt cx="4252953" cy="3092587"/>
            </a:xfrm>
          </p:grpSpPr>
          <p:cxnSp>
            <p:nvCxnSpPr>
              <p:cNvPr id="68" name="Straight Connector 67"/>
              <p:cNvCxnSpPr/>
              <p:nvPr/>
            </p:nvCxnSpPr>
            <p:spPr>
              <a:xfrm>
                <a:off x="910010" y="2240466"/>
                <a:ext cx="0" cy="2554236"/>
              </a:xfrm>
              <a:prstGeom prst="line">
                <a:avLst/>
              </a:prstGeom>
              <a:ln>
                <a:headEnd type="triangle" w="lg" len="lg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H="1">
                <a:off x="910011" y="4794702"/>
                <a:ext cx="3517567" cy="0"/>
              </a:xfrm>
              <a:prstGeom prst="line">
                <a:avLst/>
              </a:prstGeom>
              <a:ln>
                <a:headEnd type="triangle" w="lg" len="lg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3" name="TextBox 72"/>
              <p:cNvSpPr txBox="1"/>
              <p:nvPr/>
            </p:nvSpPr>
            <p:spPr>
              <a:xfrm>
                <a:off x="362108" y="2164527"/>
                <a:ext cx="414004" cy="392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 smtClean="0">
                    <a:latin typeface="Times"/>
                    <a:cs typeface="Times"/>
                  </a:rPr>
                  <a:t>N</a:t>
                </a:r>
                <a:endParaRPr lang="en-US" sz="1400" dirty="0">
                  <a:latin typeface="+mj-lt"/>
                  <a:cs typeface="Times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4214436" y="4825571"/>
                <a:ext cx="400625" cy="431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i="1" dirty="0" smtClean="0">
                    <a:latin typeface="Times"/>
                    <a:cs typeface="Times"/>
                  </a:rPr>
                  <a:t>L</a:t>
                </a:r>
                <a:endParaRPr lang="en-US" sz="1600" dirty="0">
                  <a:latin typeface="+mj-lt"/>
                  <a:cs typeface="Times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6418197" y="2234873"/>
              <a:ext cx="500660" cy="2162165"/>
              <a:chOff x="1491746" y="2422178"/>
              <a:chExt cx="638175" cy="2756039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1739443" y="2422178"/>
                <a:ext cx="0" cy="2372524"/>
              </a:xfrm>
              <a:prstGeom prst="line">
                <a:avLst/>
              </a:prstGeom>
              <a:ln w="19050" cmpd="sng">
                <a:prstDash val="dash"/>
                <a:headEnd type="none" w="lg" len="lg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65" name="Object 64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1491746" y="4868654"/>
                  <a:ext cx="638175" cy="30956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8257" name="Equation" r:id="rId4" imgW="444500" imgH="215900" progId="Equation.3">
                          <p:embed/>
                        </p:oleObj>
                      </mc:Choice>
                      <mc:Fallback>
                        <p:oleObj name="Equation" r:id="rId4" imgW="444500" imgH="21590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491746" y="4868654"/>
                                <a:ext cx="638175" cy="309563"/>
                              </a:xfrm>
                              <a:prstGeom prst="rect">
                                <a:avLst/>
                              </a:prstGeom>
                              <a:noFill/>
                              <a:ex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65" name="Object 64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1491746" y="4868654"/>
                  <a:ext cx="638175" cy="30956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8216" name="Equation" r:id="rId6" imgW="444500" imgH="215900" progId="Equation.3">
                          <p:embed/>
                        </p:oleObj>
                      </mc:Choice>
                      <mc:Fallback>
                        <p:oleObj name="Equation" r:id="rId6" imgW="444500" imgH="21590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491746" y="4868654"/>
                                <a:ext cx="638175" cy="309563"/>
                              </a:xfrm>
                              <a:prstGeom prst="rect">
                                <a:avLst/>
                              </a:prstGeom>
                              <a:noFill/>
                              <a:ex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p:grpSp>
          <p:nvGrpSpPr>
            <p:cNvPr id="3" name="Group 2"/>
            <p:cNvGrpSpPr/>
            <p:nvPr/>
          </p:nvGrpSpPr>
          <p:grpSpPr>
            <a:xfrm>
              <a:off x="5445714" y="2235380"/>
              <a:ext cx="3256538" cy="2130967"/>
              <a:chOff x="5445714" y="2235380"/>
              <a:chExt cx="3256538" cy="2130967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 flipH="1">
                <a:off x="5956244" y="3962366"/>
                <a:ext cx="2616329" cy="0"/>
              </a:xfrm>
              <a:prstGeom prst="line">
                <a:avLst/>
              </a:prstGeom>
              <a:ln w="19050" cmpd="sng">
                <a:prstDash val="dash"/>
                <a:headEnd type="none" w="lg" len="lg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9" name="Group 58"/>
              <p:cNvGrpSpPr/>
              <p:nvPr/>
            </p:nvGrpSpPr>
            <p:grpSpPr>
              <a:xfrm>
                <a:off x="6191344" y="4238370"/>
                <a:ext cx="1059015" cy="127977"/>
                <a:chOff x="5543489" y="5892916"/>
                <a:chExt cx="1349891" cy="163128"/>
              </a:xfrm>
            </p:grpSpPr>
            <p:sp>
              <p:nvSpPr>
                <p:cNvPr id="60" name="Rectangle 59"/>
                <p:cNvSpPr/>
                <p:nvPr/>
              </p:nvSpPr>
              <p:spPr>
                <a:xfrm>
                  <a:off x="5543489" y="5931139"/>
                  <a:ext cx="138404" cy="124905"/>
                </a:xfrm>
                <a:prstGeom prst="rect">
                  <a:avLst/>
                </a:prstGeom>
                <a:solidFill>
                  <a:schemeClr val="bg1"/>
                </a:solidFill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6754976" y="5892916"/>
                  <a:ext cx="138404" cy="124905"/>
                </a:xfrm>
                <a:prstGeom prst="rect">
                  <a:avLst/>
                </a:prstGeom>
                <a:solidFill>
                  <a:schemeClr val="bg1"/>
                </a:solidFill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101"/>
              <p:cNvGrpSpPr/>
              <p:nvPr/>
            </p:nvGrpSpPr>
            <p:grpSpPr>
              <a:xfrm>
                <a:off x="6631311" y="2235380"/>
                <a:ext cx="2070941" cy="1730716"/>
                <a:chOff x="120485" y="2092544"/>
                <a:chExt cx="2070941" cy="1730716"/>
              </a:xfrm>
            </p:grpSpPr>
            <p:sp>
              <p:nvSpPr>
                <p:cNvPr id="103" name="Freeform 102"/>
                <p:cNvSpPr/>
                <p:nvPr/>
              </p:nvSpPr>
              <p:spPr>
                <a:xfrm>
                  <a:off x="123321" y="2092544"/>
                  <a:ext cx="2068105" cy="1716325"/>
                </a:xfrm>
                <a:custGeom>
                  <a:avLst/>
                  <a:gdLst>
                    <a:gd name="connsiteX0" fmla="*/ 2681241 w 2681241"/>
                    <a:gd name="connsiteY0" fmla="*/ 2434480 h 2434480"/>
                    <a:gd name="connsiteX1" fmla="*/ 0 w 2681241"/>
                    <a:gd name="connsiteY1" fmla="*/ 2416839 h 2434480"/>
                    <a:gd name="connsiteX2" fmla="*/ 17640 w 2681241"/>
                    <a:gd name="connsiteY2" fmla="*/ 0 h 2434480"/>
                    <a:gd name="connsiteX3" fmla="*/ 17640 w 2681241"/>
                    <a:gd name="connsiteY3" fmla="*/ 0 h 2434480"/>
                    <a:gd name="connsiteX0" fmla="*/ 2663601 w 2663601"/>
                    <a:gd name="connsiteY0" fmla="*/ 2434480 h 2434480"/>
                    <a:gd name="connsiteX1" fmla="*/ 409998 w 2663601"/>
                    <a:gd name="connsiteY1" fmla="*/ 2248365 h 2434480"/>
                    <a:gd name="connsiteX2" fmla="*/ 0 w 2663601"/>
                    <a:gd name="connsiteY2" fmla="*/ 0 h 2434480"/>
                    <a:gd name="connsiteX3" fmla="*/ 0 w 2663601"/>
                    <a:gd name="connsiteY3" fmla="*/ 0 h 2434480"/>
                    <a:gd name="connsiteX0" fmla="*/ 2663601 w 2663601"/>
                    <a:gd name="connsiteY0" fmla="*/ 2434480 h 2434480"/>
                    <a:gd name="connsiteX1" fmla="*/ 8278 w 2663601"/>
                    <a:gd name="connsiteY1" fmla="*/ 2423318 h 2434480"/>
                    <a:gd name="connsiteX2" fmla="*/ 0 w 2663601"/>
                    <a:gd name="connsiteY2" fmla="*/ 0 h 2434480"/>
                    <a:gd name="connsiteX3" fmla="*/ 0 w 2663601"/>
                    <a:gd name="connsiteY3" fmla="*/ 0 h 2434480"/>
                    <a:gd name="connsiteX0" fmla="*/ 2675169 w 2675169"/>
                    <a:gd name="connsiteY0" fmla="*/ 2434480 h 2442757"/>
                    <a:gd name="connsiteX1" fmla="*/ 408 w 2675169"/>
                    <a:gd name="connsiteY1" fmla="*/ 2442757 h 2442757"/>
                    <a:gd name="connsiteX2" fmla="*/ 11568 w 2675169"/>
                    <a:gd name="connsiteY2" fmla="*/ 0 h 2442757"/>
                    <a:gd name="connsiteX3" fmla="*/ 11568 w 2675169"/>
                    <a:gd name="connsiteY3" fmla="*/ 0 h 2442757"/>
                    <a:gd name="connsiteX0" fmla="*/ 2663601 w 2663601"/>
                    <a:gd name="connsiteY0" fmla="*/ 2434480 h 2442757"/>
                    <a:gd name="connsiteX1" fmla="*/ 345878 w 2663601"/>
                    <a:gd name="connsiteY1" fmla="*/ 2442757 h 2442757"/>
                    <a:gd name="connsiteX2" fmla="*/ 0 w 2663601"/>
                    <a:gd name="connsiteY2" fmla="*/ 0 h 2442757"/>
                    <a:gd name="connsiteX3" fmla="*/ 0 w 2663601"/>
                    <a:gd name="connsiteY3" fmla="*/ 0 h 2442757"/>
                    <a:gd name="connsiteX0" fmla="*/ 2663601 w 2663601"/>
                    <a:gd name="connsiteY0" fmla="*/ 2434480 h 2442757"/>
                    <a:gd name="connsiteX1" fmla="*/ 345878 w 2663601"/>
                    <a:gd name="connsiteY1" fmla="*/ 2442757 h 2442757"/>
                    <a:gd name="connsiteX2" fmla="*/ 227863 w 2663601"/>
                    <a:gd name="connsiteY2" fmla="*/ 1288796 h 2442757"/>
                    <a:gd name="connsiteX3" fmla="*/ 0 w 2663601"/>
                    <a:gd name="connsiteY3" fmla="*/ 0 h 2442757"/>
                    <a:gd name="connsiteX4" fmla="*/ 0 w 2663601"/>
                    <a:gd name="connsiteY4" fmla="*/ 0 h 2442757"/>
                    <a:gd name="connsiteX0" fmla="*/ 2663601 w 2663601"/>
                    <a:gd name="connsiteY0" fmla="*/ 2434480 h 2442757"/>
                    <a:gd name="connsiteX1" fmla="*/ 345878 w 2663601"/>
                    <a:gd name="connsiteY1" fmla="*/ 2442757 h 2442757"/>
                    <a:gd name="connsiteX2" fmla="*/ 54444 w 2663601"/>
                    <a:gd name="connsiteY2" fmla="*/ 1186790 h 2442757"/>
                    <a:gd name="connsiteX3" fmla="*/ 0 w 2663601"/>
                    <a:gd name="connsiteY3" fmla="*/ 0 h 2442757"/>
                    <a:gd name="connsiteX4" fmla="*/ 0 w 2663601"/>
                    <a:gd name="connsiteY4" fmla="*/ 0 h 2442757"/>
                    <a:gd name="connsiteX0" fmla="*/ 2663601 w 2663601"/>
                    <a:gd name="connsiteY0" fmla="*/ 2434480 h 2442757"/>
                    <a:gd name="connsiteX1" fmla="*/ 345878 w 2663601"/>
                    <a:gd name="connsiteY1" fmla="*/ 2442757 h 2442757"/>
                    <a:gd name="connsiteX2" fmla="*/ 54444 w 2663601"/>
                    <a:gd name="connsiteY2" fmla="*/ 1186790 h 2442757"/>
                    <a:gd name="connsiteX3" fmla="*/ 0 w 2663601"/>
                    <a:gd name="connsiteY3" fmla="*/ 0 h 2442757"/>
                    <a:gd name="connsiteX4" fmla="*/ 0 w 2663601"/>
                    <a:gd name="connsiteY4" fmla="*/ 0 h 2442757"/>
                    <a:gd name="connsiteX0" fmla="*/ 2663601 w 2663601"/>
                    <a:gd name="connsiteY0" fmla="*/ 2434480 h 2442757"/>
                    <a:gd name="connsiteX1" fmla="*/ 345878 w 2663601"/>
                    <a:gd name="connsiteY1" fmla="*/ 2442757 h 2442757"/>
                    <a:gd name="connsiteX2" fmla="*/ 54444 w 2663601"/>
                    <a:gd name="connsiteY2" fmla="*/ 1186790 h 2442757"/>
                    <a:gd name="connsiteX3" fmla="*/ 0 w 2663601"/>
                    <a:gd name="connsiteY3" fmla="*/ 0 h 2442757"/>
                    <a:gd name="connsiteX4" fmla="*/ 0 w 2663601"/>
                    <a:gd name="connsiteY4" fmla="*/ 0 h 2442757"/>
                    <a:gd name="connsiteX0" fmla="*/ 2669689 w 2669689"/>
                    <a:gd name="connsiteY0" fmla="*/ 2493236 h 2501513"/>
                    <a:gd name="connsiteX1" fmla="*/ 351966 w 2669689"/>
                    <a:gd name="connsiteY1" fmla="*/ 2501513 h 2501513"/>
                    <a:gd name="connsiteX2" fmla="*/ 60532 w 2669689"/>
                    <a:gd name="connsiteY2" fmla="*/ 1245546 h 2501513"/>
                    <a:gd name="connsiteX3" fmla="*/ 6088 w 2669689"/>
                    <a:gd name="connsiteY3" fmla="*/ 58756 h 2501513"/>
                    <a:gd name="connsiteX4" fmla="*/ 215210 w 2669689"/>
                    <a:gd name="connsiteY4" fmla="*/ 196464 h 2501513"/>
                    <a:gd name="connsiteX0" fmla="*/ 2669689 w 2669689"/>
                    <a:gd name="connsiteY0" fmla="*/ 2434480 h 2442757"/>
                    <a:gd name="connsiteX1" fmla="*/ 351966 w 2669689"/>
                    <a:gd name="connsiteY1" fmla="*/ 2442757 h 2442757"/>
                    <a:gd name="connsiteX2" fmla="*/ 60532 w 2669689"/>
                    <a:gd name="connsiteY2" fmla="*/ 1186790 h 2442757"/>
                    <a:gd name="connsiteX3" fmla="*/ 6088 w 2669689"/>
                    <a:gd name="connsiteY3" fmla="*/ 0 h 2442757"/>
                    <a:gd name="connsiteX0" fmla="*/ 2642543 w 2642543"/>
                    <a:gd name="connsiteY0" fmla="*/ 2179465 h 2187742"/>
                    <a:gd name="connsiteX1" fmla="*/ 324820 w 2642543"/>
                    <a:gd name="connsiteY1" fmla="*/ 2187742 h 2187742"/>
                    <a:gd name="connsiteX2" fmla="*/ 33386 w 2642543"/>
                    <a:gd name="connsiteY2" fmla="*/ 931775 h 2187742"/>
                    <a:gd name="connsiteX3" fmla="*/ 9545 w 2642543"/>
                    <a:gd name="connsiteY3" fmla="*/ 0 h 2187742"/>
                    <a:gd name="connsiteX0" fmla="*/ 2634271 w 2634271"/>
                    <a:gd name="connsiteY0" fmla="*/ 2179465 h 2187742"/>
                    <a:gd name="connsiteX1" fmla="*/ 316548 w 2634271"/>
                    <a:gd name="connsiteY1" fmla="*/ 2187742 h 2187742"/>
                    <a:gd name="connsiteX2" fmla="*/ 25114 w 2634271"/>
                    <a:gd name="connsiteY2" fmla="*/ 931775 h 2187742"/>
                    <a:gd name="connsiteX3" fmla="*/ 1273 w 2634271"/>
                    <a:gd name="connsiteY3" fmla="*/ 0 h 2187742"/>
                    <a:gd name="connsiteX0" fmla="*/ 2634271 w 2634271"/>
                    <a:gd name="connsiteY0" fmla="*/ 2179465 h 2187742"/>
                    <a:gd name="connsiteX1" fmla="*/ 316548 w 2634271"/>
                    <a:gd name="connsiteY1" fmla="*/ 2187742 h 2187742"/>
                    <a:gd name="connsiteX2" fmla="*/ 25114 w 2634271"/>
                    <a:gd name="connsiteY2" fmla="*/ 931775 h 2187742"/>
                    <a:gd name="connsiteX3" fmla="*/ 1273 w 2634271"/>
                    <a:gd name="connsiteY3" fmla="*/ 0 h 2187742"/>
                    <a:gd name="connsiteX0" fmla="*/ 2635739 w 2635739"/>
                    <a:gd name="connsiteY0" fmla="*/ 2246661 h 2254938"/>
                    <a:gd name="connsiteX1" fmla="*/ 318016 w 2635739"/>
                    <a:gd name="connsiteY1" fmla="*/ 2254938 h 2254938"/>
                    <a:gd name="connsiteX2" fmla="*/ 26582 w 2635739"/>
                    <a:gd name="connsiteY2" fmla="*/ 998971 h 2254938"/>
                    <a:gd name="connsiteX3" fmla="*/ 2741 w 2635739"/>
                    <a:gd name="connsiteY3" fmla="*/ 67196 h 2254938"/>
                    <a:gd name="connsiteX4" fmla="*/ 159 w 2635739"/>
                    <a:gd name="connsiteY4" fmla="*/ 73645 h 2254938"/>
                    <a:gd name="connsiteX0" fmla="*/ 2634271 w 2634271"/>
                    <a:gd name="connsiteY0" fmla="*/ 2248247 h 2256524"/>
                    <a:gd name="connsiteX1" fmla="*/ 316548 w 2634271"/>
                    <a:gd name="connsiteY1" fmla="*/ 2256524 h 2256524"/>
                    <a:gd name="connsiteX2" fmla="*/ 25114 w 2634271"/>
                    <a:gd name="connsiteY2" fmla="*/ 1000557 h 2256524"/>
                    <a:gd name="connsiteX3" fmla="*/ 1273 w 2634271"/>
                    <a:gd name="connsiteY3" fmla="*/ 68782 h 2256524"/>
                    <a:gd name="connsiteX4" fmla="*/ 950414 w 2634271"/>
                    <a:gd name="connsiteY4" fmla="*/ 69011 h 2256524"/>
                    <a:gd name="connsiteX0" fmla="*/ 2634271 w 2634271"/>
                    <a:gd name="connsiteY0" fmla="*/ 2221364 h 2229641"/>
                    <a:gd name="connsiteX1" fmla="*/ 316548 w 2634271"/>
                    <a:gd name="connsiteY1" fmla="*/ 2229641 h 2229641"/>
                    <a:gd name="connsiteX2" fmla="*/ 25114 w 2634271"/>
                    <a:gd name="connsiteY2" fmla="*/ 973674 h 2229641"/>
                    <a:gd name="connsiteX3" fmla="*/ 1273 w 2634271"/>
                    <a:gd name="connsiteY3" fmla="*/ 41899 h 2229641"/>
                    <a:gd name="connsiteX4" fmla="*/ 2244258 w 2634271"/>
                    <a:gd name="connsiteY4" fmla="*/ 210079 h 2229641"/>
                    <a:gd name="connsiteX0" fmla="*/ 2634271 w 2634271"/>
                    <a:gd name="connsiteY0" fmla="*/ 2225364 h 2233641"/>
                    <a:gd name="connsiteX1" fmla="*/ 316548 w 2634271"/>
                    <a:gd name="connsiteY1" fmla="*/ 2233641 h 2233641"/>
                    <a:gd name="connsiteX2" fmla="*/ 25114 w 2634271"/>
                    <a:gd name="connsiteY2" fmla="*/ 977674 h 2233641"/>
                    <a:gd name="connsiteX3" fmla="*/ 1273 w 2634271"/>
                    <a:gd name="connsiteY3" fmla="*/ 45899 h 2233641"/>
                    <a:gd name="connsiteX4" fmla="*/ 2524177 w 2634271"/>
                    <a:gd name="connsiteY4" fmla="*/ 176756 h 2233641"/>
                    <a:gd name="connsiteX0" fmla="*/ 2634271 w 2634271"/>
                    <a:gd name="connsiteY0" fmla="*/ 2229327 h 2237604"/>
                    <a:gd name="connsiteX1" fmla="*/ 316548 w 2634271"/>
                    <a:gd name="connsiteY1" fmla="*/ 2237604 h 2237604"/>
                    <a:gd name="connsiteX2" fmla="*/ 25114 w 2634271"/>
                    <a:gd name="connsiteY2" fmla="*/ 981637 h 2237604"/>
                    <a:gd name="connsiteX3" fmla="*/ 1273 w 2634271"/>
                    <a:gd name="connsiteY3" fmla="*/ 49862 h 2237604"/>
                    <a:gd name="connsiteX4" fmla="*/ 2617483 w 2634271"/>
                    <a:gd name="connsiteY4" fmla="*/ 149617 h 2237604"/>
                    <a:gd name="connsiteX0" fmla="*/ 2634271 w 2634271"/>
                    <a:gd name="connsiteY0" fmla="*/ 2233021 h 2241298"/>
                    <a:gd name="connsiteX1" fmla="*/ 316548 w 2634271"/>
                    <a:gd name="connsiteY1" fmla="*/ 2241298 h 2241298"/>
                    <a:gd name="connsiteX2" fmla="*/ 25114 w 2634271"/>
                    <a:gd name="connsiteY2" fmla="*/ 985331 h 2241298"/>
                    <a:gd name="connsiteX3" fmla="*/ 1273 w 2634271"/>
                    <a:gd name="connsiteY3" fmla="*/ 53556 h 2241298"/>
                    <a:gd name="connsiteX4" fmla="*/ 2561499 w 2634271"/>
                    <a:gd name="connsiteY4" fmla="*/ 128430 h 2241298"/>
                    <a:gd name="connsiteX0" fmla="*/ 2634271 w 2634271"/>
                    <a:gd name="connsiteY0" fmla="*/ 2235079 h 2243356"/>
                    <a:gd name="connsiteX1" fmla="*/ 316548 w 2634271"/>
                    <a:gd name="connsiteY1" fmla="*/ 2243356 h 2243356"/>
                    <a:gd name="connsiteX2" fmla="*/ 25114 w 2634271"/>
                    <a:gd name="connsiteY2" fmla="*/ 987389 h 2243356"/>
                    <a:gd name="connsiteX3" fmla="*/ 1273 w 2634271"/>
                    <a:gd name="connsiteY3" fmla="*/ 55614 h 2243356"/>
                    <a:gd name="connsiteX4" fmla="*/ 2592601 w 2634271"/>
                    <a:gd name="connsiteY4" fmla="*/ 118047 h 2243356"/>
                    <a:gd name="connsiteX0" fmla="*/ 2634271 w 2634271"/>
                    <a:gd name="connsiteY0" fmla="*/ 2235079 h 2243356"/>
                    <a:gd name="connsiteX1" fmla="*/ 316548 w 2634271"/>
                    <a:gd name="connsiteY1" fmla="*/ 2243356 h 2243356"/>
                    <a:gd name="connsiteX2" fmla="*/ 25114 w 2634271"/>
                    <a:gd name="connsiteY2" fmla="*/ 987389 h 2243356"/>
                    <a:gd name="connsiteX3" fmla="*/ 1273 w 2634271"/>
                    <a:gd name="connsiteY3" fmla="*/ 55614 h 2243356"/>
                    <a:gd name="connsiteX4" fmla="*/ 2592601 w 2634271"/>
                    <a:gd name="connsiteY4" fmla="*/ 118047 h 2243356"/>
                    <a:gd name="connsiteX5" fmla="*/ 2634271 w 2634271"/>
                    <a:gd name="connsiteY5" fmla="*/ 2235079 h 2243356"/>
                    <a:gd name="connsiteX0" fmla="*/ 2634271 w 2634271"/>
                    <a:gd name="connsiteY0" fmla="*/ 2179465 h 2187742"/>
                    <a:gd name="connsiteX1" fmla="*/ 316548 w 2634271"/>
                    <a:gd name="connsiteY1" fmla="*/ 2187742 h 2187742"/>
                    <a:gd name="connsiteX2" fmla="*/ 25114 w 2634271"/>
                    <a:gd name="connsiteY2" fmla="*/ 931775 h 2187742"/>
                    <a:gd name="connsiteX3" fmla="*/ 1273 w 2634271"/>
                    <a:gd name="connsiteY3" fmla="*/ 0 h 2187742"/>
                    <a:gd name="connsiteX4" fmla="*/ 2592601 w 2634271"/>
                    <a:gd name="connsiteY4" fmla="*/ 62433 h 2187742"/>
                    <a:gd name="connsiteX5" fmla="*/ 2634271 w 2634271"/>
                    <a:gd name="connsiteY5" fmla="*/ 2179465 h 2187742"/>
                    <a:gd name="connsiteX0" fmla="*/ 2634271 w 2636144"/>
                    <a:gd name="connsiteY0" fmla="*/ 2179465 h 2187742"/>
                    <a:gd name="connsiteX1" fmla="*/ 316548 w 2636144"/>
                    <a:gd name="connsiteY1" fmla="*/ 2187742 h 2187742"/>
                    <a:gd name="connsiteX2" fmla="*/ 25114 w 2636144"/>
                    <a:gd name="connsiteY2" fmla="*/ 931775 h 2187742"/>
                    <a:gd name="connsiteX3" fmla="*/ 1273 w 2636144"/>
                    <a:gd name="connsiteY3" fmla="*/ 0 h 2187742"/>
                    <a:gd name="connsiteX4" fmla="*/ 2636144 w 2636144"/>
                    <a:gd name="connsiteY4" fmla="*/ 6449 h 2187742"/>
                    <a:gd name="connsiteX5" fmla="*/ 2634271 w 2636144"/>
                    <a:gd name="connsiteY5" fmla="*/ 2179465 h 2187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36144" h="2187742">
                      <a:moveTo>
                        <a:pt x="2634271" y="2179465"/>
                      </a:moveTo>
                      <a:lnTo>
                        <a:pt x="316548" y="2187742"/>
                      </a:lnTo>
                      <a:cubicBezTo>
                        <a:pt x="27905" y="1920290"/>
                        <a:pt x="52157" y="1338901"/>
                        <a:pt x="25114" y="931775"/>
                      </a:cubicBezTo>
                      <a:cubicBezTo>
                        <a:pt x="8272" y="504247"/>
                        <a:pt x="-4105" y="174847"/>
                        <a:pt x="1273" y="0"/>
                      </a:cubicBezTo>
                      <a:lnTo>
                        <a:pt x="2636144" y="6449"/>
                      </a:lnTo>
                      <a:cubicBezTo>
                        <a:pt x="2635520" y="730788"/>
                        <a:pt x="2634895" y="1455126"/>
                        <a:pt x="2634271" y="2179465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120485" y="2099503"/>
                  <a:ext cx="2066636" cy="1723757"/>
                </a:xfrm>
                <a:custGeom>
                  <a:avLst/>
                  <a:gdLst>
                    <a:gd name="connsiteX0" fmla="*/ 2681241 w 2681241"/>
                    <a:gd name="connsiteY0" fmla="*/ 2434480 h 2434480"/>
                    <a:gd name="connsiteX1" fmla="*/ 0 w 2681241"/>
                    <a:gd name="connsiteY1" fmla="*/ 2416839 h 2434480"/>
                    <a:gd name="connsiteX2" fmla="*/ 17640 w 2681241"/>
                    <a:gd name="connsiteY2" fmla="*/ 0 h 2434480"/>
                    <a:gd name="connsiteX3" fmla="*/ 17640 w 2681241"/>
                    <a:gd name="connsiteY3" fmla="*/ 0 h 2434480"/>
                    <a:gd name="connsiteX0" fmla="*/ 2663601 w 2663601"/>
                    <a:gd name="connsiteY0" fmla="*/ 2434480 h 2434480"/>
                    <a:gd name="connsiteX1" fmla="*/ 409998 w 2663601"/>
                    <a:gd name="connsiteY1" fmla="*/ 2248365 h 2434480"/>
                    <a:gd name="connsiteX2" fmla="*/ 0 w 2663601"/>
                    <a:gd name="connsiteY2" fmla="*/ 0 h 2434480"/>
                    <a:gd name="connsiteX3" fmla="*/ 0 w 2663601"/>
                    <a:gd name="connsiteY3" fmla="*/ 0 h 2434480"/>
                    <a:gd name="connsiteX0" fmla="*/ 2663601 w 2663601"/>
                    <a:gd name="connsiteY0" fmla="*/ 2434480 h 2434480"/>
                    <a:gd name="connsiteX1" fmla="*/ 8278 w 2663601"/>
                    <a:gd name="connsiteY1" fmla="*/ 2423318 h 2434480"/>
                    <a:gd name="connsiteX2" fmla="*/ 0 w 2663601"/>
                    <a:gd name="connsiteY2" fmla="*/ 0 h 2434480"/>
                    <a:gd name="connsiteX3" fmla="*/ 0 w 2663601"/>
                    <a:gd name="connsiteY3" fmla="*/ 0 h 2434480"/>
                    <a:gd name="connsiteX0" fmla="*/ 2675169 w 2675169"/>
                    <a:gd name="connsiteY0" fmla="*/ 2434480 h 2442757"/>
                    <a:gd name="connsiteX1" fmla="*/ 408 w 2675169"/>
                    <a:gd name="connsiteY1" fmla="*/ 2442757 h 2442757"/>
                    <a:gd name="connsiteX2" fmla="*/ 11568 w 2675169"/>
                    <a:gd name="connsiteY2" fmla="*/ 0 h 2442757"/>
                    <a:gd name="connsiteX3" fmla="*/ 11568 w 2675169"/>
                    <a:gd name="connsiteY3" fmla="*/ 0 h 2442757"/>
                    <a:gd name="connsiteX0" fmla="*/ 2663601 w 2663601"/>
                    <a:gd name="connsiteY0" fmla="*/ 2434480 h 2442757"/>
                    <a:gd name="connsiteX1" fmla="*/ 345878 w 2663601"/>
                    <a:gd name="connsiteY1" fmla="*/ 2442757 h 2442757"/>
                    <a:gd name="connsiteX2" fmla="*/ 0 w 2663601"/>
                    <a:gd name="connsiteY2" fmla="*/ 0 h 2442757"/>
                    <a:gd name="connsiteX3" fmla="*/ 0 w 2663601"/>
                    <a:gd name="connsiteY3" fmla="*/ 0 h 2442757"/>
                    <a:gd name="connsiteX0" fmla="*/ 2663601 w 2663601"/>
                    <a:gd name="connsiteY0" fmla="*/ 2434480 h 2442757"/>
                    <a:gd name="connsiteX1" fmla="*/ 345878 w 2663601"/>
                    <a:gd name="connsiteY1" fmla="*/ 2442757 h 2442757"/>
                    <a:gd name="connsiteX2" fmla="*/ 227863 w 2663601"/>
                    <a:gd name="connsiteY2" fmla="*/ 1288796 h 2442757"/>
                    <a:gd name="connsiteX3" fmla="*/ 0 w 2663601"/>
                    <a:gd name="connsiteY3" fmla="*/ 0 h 2442757"/>
                    <a:gd name="connsiteX4" fmla="*/ 0 w 2663601"/>
                    <a:gd name="connsiteY4" fmla="*/ 0 h 2442757"/>
                    <a:gd name="connsiteX0" fmla="*/ 2663601 w 2663601"/>
                    <a:gd name="connsiteY0" fmla="*/ 2434480 h 2442757"/>
                    <a:gd name="connsiteX1" fmla="*/ 345878 w 2663601"/>
                    <a:gd name="connsiteY1" fmla="*/ 2442757 h 2442757"/>
                    <a:gd name="connsiteX2" fmla="*/ 54444 w 2663601"/>
                    <a:gd name="connsiteY2" fmla="*/ 1186790 h 2442757"/>
                    <a:gd name="connsiteX3" fmla="*/ 0 w 2663601"/>
                    <a:gd name="connsiteY3" fmla="*/ 0 h 2442757"/>
                    <a:gd name="connsiteX4" fmla="*/ 0 w 2663601"/>
                    <a:gd name="connsiteY4" fmla="*/ 0 h 2442757"/>
                    <a:gd name="connsiteX0" fmla="*/ 2663601 w 2663601"/>
                    <a:gd name="connsiteY0" fmla="*/ 2434480 h 2442757"/>
                    <a:gd name="connsiteX1" fmla="*/ 345878 w 2663601"/>
                    <a:gd name="connsiteY1" fmla="*/ 2442757 h 2442757"/>
                    <a:gd name="connsiteX2" fmla="*/ 54444 w 2663601"/>
                    <a:gd name="connsiteY2" fmla="*/ 1186790 h 2442757"/>
                    <a:gd name="connsiteX3" fmla="*/ 0 w 2663601"/>
                    <a:gd name="connsiteY3" fmla="*/ 0 h 2442757"/>
                    <a:gd name="connsiteX4" fmla="*/ 0 w 2663601"/>
                    <a:gd name="connsiteY4" fmla="*/ 0 h 2442757"/>
                    <a:gd name="connsiteX0" fmla="*/ 2663601 w 2663601"/>
                    <a:gd name="connsiteY0" fmla="*/ 2434480 h 2442757"/>
                    <a:gd name="connsiteX1" fmla="*/ 345878 w 2663601"/>
                    <a:gd name="connsiteY1" fmla="*/ 2442757 h 2442757"/>
                    <a:gd name="connsiteX2" fmla="*/ 54444 w 2663601"/>
                    <a:gd name="connsiteY2" fmla="*/ 1186790 h 2442757"/>
                    <a:gd name="connsiteX3" fmla="*/ 0 w 2663601"/>
                    <a:gd name="connsiteY3" fmla="*/ 0 h 2442757"/>
                    <a:gd name="connsiteX4" fmla="*/ 0 w 2663601"/>
                    <a:gd name="connsiteY4" fmla="*/ 0 h 2442757"/>
                    <a:gd name="connsiteX0" fmla="*/ 2669689 w 2669689"/>
                    <a:gd name="connsiteY0" fmla="*/ 2493236 h 2501513"/>
                    <a:gd name="connsiteX1" fmla="*/ 351966 w 2669689"/>
                    <a:gd name="connsiteY1" fmla="*/ 2501513 h 2501513"/>
                    <a:gd name="connsiteX2" fmla="*/ 60532 w 2669689"/>
                    <a:gd name="connsiteY2" fmla="*/ 1245546 h 2501513"/>
                    <a:gd name="connsiteX3" fmla="*/ 6088 w 2669689"/>
                    <a:gd name="connsiteY3" fmla="*/ 58756 h 2501513"/>
                    <a:gd name="connsiteX4" fmla="*/ 215210 w 2669689"/>
                    <a:gd name="connsiteY4" fmla="*/ 196464 h 2501513"/>
                    <a:gd name="connsiteX0" fmla="*/ 2669689 w 2669689"/>
                    <a:gd name="connsiteY0" fmla="*/ 2434480 h 2442757"/>
                    <a:gd name="connsiteX1" fmla="*/ 351966 w 2669689"/>
                    <a:gd name="connsiteY1" fmla="*/ 2442757 h 2442757"/>
                    <a:gd name="connsiteX2" fmla="*/ 60532 w 2669689"/>
                    <a:gd name="connsiteY2" fmla="*/ 1186790 h 2442757"/>
                    <a:gd name="connsiteX3" fmla="*/ 6088 w 2669689"/>
                    <a:gd name="connsiteY3" fmla="*/ 0 h 2442757"/>
                    <a:gd name="connsiteX0" fmla="*/ 2642543 w 2642543"/>
                    <a:gd name="connsiteY0" fmla="*/ 2179465 h 2187742"/>
                    <a:gd name="connsiteX1" fmla="*/ 324820 w 2642543"/>
                    <a:gd name="connsiteY1" fmla="*/ 2187742 h 2187742"/>
                    <a:gd name="connsiteX2" fmla="*/ 33386 w 2642543"/>
                    <a:gd name="connsiteY2" fmla="*/ 931775 h 2187742"/>
                    <a:gd name="connsiteX3" fmla="*/ 9545 w 2642543"/>
                    <a:gd name="connsiteY3" fmla="*/ 0 h 2187742"/>
                    <a:gd name="connsiteX0" fmla="*/ 2634271 w 2634271"/>
                    <a:gd name="connsiteY0" fmla="*/ 2179465 h 2187742"/>
                    <a:gd name="connsiteX1" fmla="*/ 316548 w 2634271"/>
                    <a:gd name="connsiteY1" fmla="*/ 2187742 h 2187742"/>
                    <a:gd name="connsiteX2" fmla="*/ 25114 w 2634271"/>
                    <a:gd name="connsiteY2" fmla="*/ 931775 h 2187742"/>
                    <a:gd name="connsiteX3" fmla="*/ 1273 w 2634271"/>
                    <a:gd name="connsiteY3" fmla="*/ 0 h 2187742"/>
                    <a:gd name="connsiteX0" fmla="*/ 2634271 w 2634271"/>
                    <a:gd name="connsiteY0" fmla="*/ 2179465 h 2187742"/>
                    <a:gd name="connsiteX1" fmla="*/ 316548 w 2634271"/>
                    <a:gd name="connsiteY1" fmla="*/ 2187742 h 2187742"/>
                    <a:gd name="connsiteX2" fmla="*/ 25114 w 2634271"/>
                    <a:gd name="connsiteY2" fmla="*/ 931775 h 2187742"/>
                    <a:gd name="connsiteX3" fmla="*/ 1273 w 2634271"/>
                    <a:gd name="connsiteY3" fmla="*/ 0 h 2187742"/>
                    <a:gd name="connsiteX0" fmla="*/ 2634271 w 2634271"/>
                    <a:gd name="connsiteY0" fmla="*/ 2197215 h 2197215"/>
                    <a:gd name="connsiteX1" fmla="*/ 316548 w 2634271"/>
                    <a:gd name="connsiteY1" fmla="*/ 2187742 h 2197215"/>
                    <a:gd name="connsiteX2" fmla="*/ 25114 w 2634271"/>
                    <a:gd name="connsiteY2" fmla="*/ 931775 h 2197215"/>
                    <a:gd name="connsiteX3" fmla="*/ 1273 w 2634271"/>
                    <a:gd name="connsiteY3" fmla="*/ 0 h 21972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34271" h="2197215">
                      <a:moveTo>
                        <a:pt x="2634271" y="2197215"/>
                      </a:moveTo>
                      <a:lnTo>
                        <a:pt x="316548" y="2187742"/>
                      </a:lnTo>
                      <a:cubicBezTo>
                        <a:pt x="27905" y="1920290"/>
                        <a:pt x="52157" y="1338901"/>
                        <a:pt x="25114" y="931775"/>
                      </a:cubicBezTo>
                      <a:cubicBezTo>
                        <a:pt x="8272" y="504247"/>
                        <a:pt x="-4105" y="174847"/>
                        <a:pt x="1273" y="0"/>
                      </a:cubicBezTo>
                    </a:path>
                  </a:pathLst>
                </a:custGeom>
                <a:noFill/>
                <a:ln w="38100" cmpd="sng">
                  <a:solidFill>
                    <a:schemeClr val="accent1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81" name="Group 80"/>
              <p:cNvGrpSpPr/>
              <p:nvPr/>
            </p:nvGrpSpPr>
            <p:grpSpPr>
              <a:xfrm>
                <a:off x="5445714" y="2263507"/>
                <a:ext cx="519012" cy="307777"/>
                <a:chOff x="5454950" y="2263507"/>
                <a:chExt cx="519012" cy="307777"/>
              </a:xfrm>
            </p:grpSpPr>
            <p:sp>
              <p:nvSpPr>
                <p:cNvPr id="100" name="TextBox 99"/>
                <p:cNvSpPr txBox="1"/>
                <p:nvPr/>
              </p:nvSpPr>
              <p:spPr>
                <a:xfrm>
                  <a:off x="5454950" y="2263507"/>
                  <a:ext cx="51901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i="1" dirty="0" smtClean="0">
                      <a:latin typeface="Times"/>
                      <a:cs typeface="Times"/>
                    </a:rPr>
                    <a:t>N</a:t>
                  </a:r>
                  <a:r>
                    <a:rPr lang="en-US" sz="1400" i="1" baseline="-25000" dirty="0" smtClean="0">
                      <a:latin typeface="Times"/>
                      <a:cs typeface="Times"/>
                    </a:rPr>
                    <a:t>LW</a:t>
                  </a:r>
                  <a:endParaRPr lang="en-US" sz="1400" dirty="0">
                    <a:latin typeface="+mj-lt"/>
                    <a:cs typeface="Times"/>
                  </a:endParaRPr>
                </a:p>
              </p:txBody>
            </p:sp>
            <p:cxnSp>
              <p:nvCxnSpPr>
                <p:cNvPr id="101" name="Straight Connector 100"/>
                <p:cNvCxnSpPr/>
                <p:nvPr/>
              </p:nvCxnSpPr>
              <p:spPr>
                <a:xfrm flipH="1">
                  <a:off x="5484847" y="2304224"/>
                  <a:ext cx="37743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olid"/>
                  <a:headEnd type="none" w="lg" len="lg"/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" name="Group 78"/>
              <p:cNvGrpSpPr/>
              <p:nvPr/>
            </p:nvGrpSpPr>
            <p:grpSpPr>
              <a:xfrm>
                <a:off x="7219260" y="3141310"/>
                <a:ext cx="746572" cy="307777"/>
                <a:chOff x="7055706" y="5289551"/>
                <a:chExt cx="746572" cy="307777"/>
              </a:xfrm>
            </p:grpSpPr>
            <p:sp>
              <p:nvSpPr>
                <p:cNvPr id="82" name="Oval 81"/>
                <p:cNvSpPr/>
                <p:nvPr/>
              </p:nvSpPr>
              <p:spPr>
                <a:xfrm>
                  <a:off x="7055706" y="5416076"/>
                  <a:ext cx="98379" cy="98379"/>
                </a:xfrm>
                <a:prstGeom prst="ellipse">
                  <a:avLst/>
                </a:prstGeom>
                <a:solidFill>
                  <a:srgbClr val="558BB8"/>
                </a:solidFill>
                <a:ln>
                  <a:solidFill>
                    <a:srgbClr val="558BB8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5" name="TextBox 104"/>
                    <p:cNvSpPr txBox="1"/>
                    <p:nvPr/>
                  </p:nvSpPr>
                  <p:spPr>
                    <a:xfrm>
                      <a:off x="7117988" y="5289551"/>
                      <a:ext cx="68429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Para xmlns=""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1400" b="0" i="1" smtClean="0">
                                <a:latin typeface="Cambria Math" charset="0"/>
                              </a:rPr>
                              <m:t>𝑁</m:t>
                            </m:r>
                            <m:r>
                              <a:rPr lang="en-US" sz="1400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1400" b="0" i="1" smtClean="0">
                                <a:latin typeface="Cambria Math" charset="0"/>
                              </a:rPr>
                              <m:t>𝐿</m:t>
                            </m:r>
                            <m:r>
                              <a:rPr lang="en-US" sz="1400" b="0" i="1" smtClean="0">
                                <a:latin typeface="Cambria Math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76" name="TextBox 7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7988" y="5289551"/>
                      <a:ext cx="684290" cy="307777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 b="-12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cxnSp>
        <p:nvCxnSpPr>
          <p:cNvPr id="9" name="Straight Arrow Connector 8"/>
          <p:cNvCxnSpPr/>
          <p:nvPr/>
        </p:nvCxnSpPr>
        <p:spPr bwMode="auto">
          <a:xfrm flipV="1">
            <a:off x="4660900" y="3556000"/>
            <a:ext cx="2159000" cy="15875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8386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77" grpId="0" animBg="1"/>
      <p:bldP spid="83" grpId="0"/>
      <p:bldP spid="8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ontent Placeholder 2"/>
          <p:cNvSpPr txBox="1">
            <a:spLocks/>
          </p:cNvSpPr>
          <p:nvPr/>
        </p:nvSpPr>
        <p:spPr>
          <a:xfrm>
            <a:off x="516677" y="1287360"/>
            <a:ext cx="8627323" cy="559753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sz="2000" u="sng" dirty="0" err="1" smtClean="0">
                <a:solidFill>
                  <a:prstClr val="black"/>
                </a:solidFill>
              </a:rPr>
              <a:t>github.com</a:t>
            </a:r>
            <a:r>
              <a:rPr lang="en-US" sz="2000" u="sng" dirty="0">
                <a:solidFill>
                  <a:prstClr val="black"/>
                </a:solidFill>
              </a:rPr>
              <a:t>/fxia22/</a:t>
            </a:r>
            <a:r>
              <a:rPr lang="en-US" sz="2000" u="sng" dirty="0" smtClean="0">
                <a:solidFill>
                  <a:prstClr val="black"/>
                </a:solidFill>
              </a:rPr>
              <a:t>HINGE</a:t>
            </a:r>
            <a:endParaRPr lang="en-US" sz="2000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 smtClean="0"/>
          </a:p>
          <a:p>
            <a:pPr marL="0" lvl="1" indent="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en-US" sz="2400" dirty="0" smtClean="0"/>
          </a:p>
          <a:p>
            <a:pPr marL="0" lvl="1" indent="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sz="2400" dirty="0" smtClean="0"/>
              <a:t>Evaluation: Pacific Biosciences data on bacterial genomes (NCTC dataset)   </a:t>
            </a: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</a:t>
            </a:r>
            <a:r>
              <a:rPr lang="en-US" dirty="0" smtClean="0"/>
              <a:t>ong</a:t>
            </a:r>
            <a:r>
              <a:rPr lang="en-US" dirty="0" smtClean="0"/>
              <a:t>-</a:t>
            </a:r>
            <a:r>
              <a:rPr lang="en-US" dirty="0" smtClean="0"/>
              <a:t>read assembler: HINGE</a:t>
            </a:r>
            <a:endParaRPr lang="en-US" dirty="0"/>
          </a:p>
        </p:txBody>
      </p:sp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811485"/>
              </p:ext>
            </p:extLst>
          </p:nvPr>
        </p:nvGraphicFramePr>
        <p:xfrm>
          <a:off x="2044820" y="3627556"/>
          <a:ext cx="5280644" cy="2606707"/>
        </p:xfrm>
        <a:graphic>
          <a:graphicData uri="http://schemas.openxmlformats.org/drawingml/2006/table">
            <a:tbl>
              <a:tblPr firstRow="1" firstCol="1" bandRow="1"/>
              <a:tblGrid>
                <a:gridCol w="4077387"/>
                <a:gridCol w="1203257"/>
              </a:tblGrid>
              <a:tr h="6083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Total</a:t>
                      </a:r>
                      <a:endParaRPr lang="en-US" sz="2000" dirty="0">
                        <a:solidFill>
                          <a:srgbClr val="222222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222222"/>
                          </a:solidFill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688</a:t>
                      </a:r>
                      <a:endParaRPr lang="en-US" sz="2000" dirty="0">
                        <a:solidFill>
                          <a:srgbClr val="222222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90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HINGE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 finished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assemblies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583</a:t>
                      </a:r>
                      <a:endParaRPr lang="en-US" sz="2000" dirty="0">
                        <a:solidFill>
                          <a:srgbClr val="222222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180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HGAP (Chin</a:t>
                      </a:r>
                      <a:r>
                        <a:rPr lang="en-US" sz="20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 et al, 2013) </a:t>
                      </a:r>
                      <a:endParaRPr lang="en-US" sz="2000" dirty="0">
                        <a:solidFill>
                          <a:srgbClr val="222222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517</a:t>
                      </a:r>
                      <a:endParaRPr lang="en-US" sz="2000" dirty="0">
                        <a:solidFill>
                          <a:srgbClr val="222222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12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222222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Miniasm</a:t>
                      </a:r>
                      <a:r>
                        <a:rPr lang="en-US" sz="2000" b="1" dirty="0" smtClean="0">
                          <a:solidFill>
                            <a:srgbClr val="222222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 (Li,</a:t>
                      </a:r>
                      <a:r>
                        <a:rPr lang="en-US" sz="2000" b="1" baseline="0" dirty="0" smtClean="0">
                          <a:solidFill>
                            <a:srgbClr val="222222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 2015) </a:t>
                      </a:r>
                      <a:r>
                        <a:rPr lang="en-US" sz="2000" b="0" baseline="0" dirty="0" smtClean="0">
                          <a:solidFill>
                            <a:srgbClr val="222222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 </a:t>
                      </a:r>
                      <a:endParaRPr lang="en-US" sz="2000" b="0" dirty="0">
                        <a:solidFill>
                          <a:srgbClr val="222222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513</a:t>
                      </a:r>
                      <a:endParaRPr lang="en-US" sz="2000" dirty="0">
                        <a:solidFill>
                          <a:srgbClr val="222222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5766153" y="380840"/>
            <a:ext cx="3583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Kamath</a:t>
            </a:r>
            <a:r>
              <a:rPr lang="en-US" sz="1800" dirty="0" smtClean="0"/>
              <a:t> et al 2016</a:t>
            </a:r>
            <a:endParaRPr lang="en-US" sz="1800" dirty="0" smtClean="0"/>
          </a:p>
          <a:p>
            <a:r>
              <a:rPr lang="en-US" sz="1800" dirty="0" smtClean="0"/>
              <a:t>Genome Research</a:t>
            </a:r>
            <a:r>
              <a:rPr lang="en-US" sz="1800" dirty="0" smtClean="0"/>
              <a:t>, </a:t>
            </a:r>
            <a:r>
              <a:rPr lang="en-US" sz="1800" dirty="0" smtClean="0"/>
              <a:t>under review</a:t>
            </a:r>
            <a:endParaRPr lang="en-US" sz="1800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425" y="1247240"/>
            <a:ext cx="851622" cy="118157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388" y="1245228"/>
            <a:ext cx="914249" cy="12205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7968" y="1346643"/>
            <a:ext cx="1151018" cy="1013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3050" y="1273889"/>
            <a:ext cx="1112059" cy="111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8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DNA to RNA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39077" y="1920705"/>
            <a:ext cx="1347496" cy="5421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GGCTTACC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50092" y="1920705"/>
            <a:ext cx="1347496" cy="54213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TCGAGTTC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31485" y="1920705"/>
            <a:ext cx="1347496" cy="542134"/>
          </a:xfrm>
          <a:prstGeom prst="rect">
            <a:avLst/>
          </a:prstGeom>
          <a:solidFill>
            <a:srgbClr val="008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TATCATTTT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7554265" y="1920705"/>
            <a:ext cx="1347496" cy="542134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AAGTAAA</a:t>
            </a:r>
            <a:endParaRPr lang="en-US" sz="1600" dirty="0"/>
          </a:p>
        </p:txBody>
      </p:sp>
      <p:cxnSp>
        <p:nvCxnSpPr>
          <p:cNvPr id="10" name="Straight Connector 9"/>
          <p:cNvCxnSpPr>
            <a:stCxn id="5" idx="3"/>
            <a:endCxn id="6" idx="1"/>
          </p:cNvCxnSpPr>
          <p:nvPr/>
        </p:nvCxnSpPr>
        <p:spPr>
          <a:xfrm>
            <a:off x="2586573" y="2191772"/>
            <a:ext cx="6635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3"/>
            <a:endCxn id="7" idx="1"/>
          </p:cNvCxnSpPr>
          <p:nvPr/>
        </p:nvCxnSpPr>
        <p:spPr>
          <a:xfrm>
            <a:off x="4597588" y="2191772"/>
            <a:ext cx="8338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3"/>
            <a:endCxn id="8" idx="1"/>
          </p:cNvCxnSpPr>
          <p:nvPr/>
        </p:nvCxnSpPr>
        <p:spPr>
          <a:xfrm>
            <a:off x="6778981" y="2191772"/>
            <a:ext cx="7752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431192" y="4257132"/>
            <a:ext cx="4042488" cy="542134"/>
            <a:chOff x="431192" y="4257132"/>
            <a:chExt cx="4042488" cy="542134"/>
          </a:xfrm>
        </p:grpSpPr>
        <p:sp>
          <p:nvSpPr>
            <p:cNvPr id="16" name="Rectangle 15"/>
            <p:cNvSpPr/>
            <p:nvPr/>
          </p:nvSpPr>
          <p:spPr>
            <a:xfrm>
              <a:off x="431192" y="4257132"/>
              <a:ext cx="1347496" cy="54213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GGCTTACC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778688" y="4257132"/>
              <a:ext cx="1347496" cy="54213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TATCATTTT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126184" y="4257132"/>
              <a:ext cx="1347496" cy="542134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AAGTAAA</a:t>
              </a:r>
              <a:endParaRPr lang="en-US" sz="16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105233" y="4269832"/>
            <a:ext cx="2694992" cy="542134"/>
            <a:chOff x="6105233" y="4257132"/>
            <a:chExt cx="2694992" cy="542134"/>
          </a:xfrm>
        </p:grpSpPr>
        <p:sp>
          <p:nvSpPr>
            <p:cNvPr id="24" name="Rectangle 23"/>
            <p:cNvSpPr/>
            <p:nvPr/>
          </p:nvSpPr>
          <p:spPr>
            <a:xfrm>
              <a:off x="6105233" y="4257132"/>
              <a:ext cx="1347496" cy="542134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TCGAGTTC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452729" y="4257132"/>
              <a:ext cx="1347496" cy="542134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AAGTAAA</a:t>
              </a:r>
              <a:endParaRPr lang="en-US" sz="1600" dirty="0"/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 flipH="1">
            <a:off x="1096390" y="2787650"/>
            <a:ext cx="608585" cy="1000125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924300" y="2679700"/>
            <a:ext cx="2794000" cy="139700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31192" y="192070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DNA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834473" y="5171016"/>
            <a:ext cx="182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RNA Transcript 1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643423" y="5138750"/>
            <a:ext cx="182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RNA Transcript 2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539740" y="2481112"/>
            <a:ext cx="777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Intron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530505" y="2462839"/>
            <a:ext cx="658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Exon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491056" y="1822440"/>
            <a:ext cx="891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AGTTG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4618442" y="1835548"/>
            <a:ext cx="883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GGAAT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635000" y="3848100"/>
            <a:ext cx="3825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1000’s to 10,000’s symbols long</a:t>
            </a:r>
            <a:endParaRPr lang="en-US" sz="20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2556891" y="2641600"/>
            <a:ext cx="3450209" cy="1273175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4106291" y="2628900"/>
            <a:ext cx="3958209" cy="1349375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8140700" y="2540000"/>
            <a:ext cx="38100" cy="162560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680200" y="1841500"/>
            <a:ext cx="1018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ACACAA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30473" y="6032500"/>
            <a:ext cx="4251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Alternatively spliced isoforms.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5894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RNA-</a:t>
            </a:r>
            <a:r>
              <a:rPr lang="en-US" dirty="0" err="1" smtClean="0"/>
              <a:t>Seq</a:t>
            </a:r>
            <a:r>
              <a:rPr lang="en-US" dirty="0" smtClean="0"/>
              <a:t> assembly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22112" y="3869912"/>
            <a:ext cx="681492" cy="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137400" y="2599441"/>
            <a:ext cx="927100" cy="635072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CGAGT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50100" y="3793241"/>
            <a:ext cx="914400" cy="635072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TCAAG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208654" y="4872741"/>
            <a:ext cx="855846" cy="635072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9300" y="1498600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Reads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47512" y="5241512"/>
            <a:ext cx="681492" cy="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45912" y="2295112"/>
            <a:ext cx="681492" cy="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4775201" y="3289879"/>
            <a:ext cx="2159001" cy="1871144"/>
            <a:chOff x="4632593" y="3500977"/>
            <a:chExt cx="1773445" cy="1871144"/>
          </a:xfrm>
        </p:grpSpPr>
        <p:sp>
          <p:nvSpPr>
            <p:cNvPr id="35" name="Left Arrow 34"/>
            <p:cNvSpPr/>
            <p:nvPr/>
          </p:nvSpPr>
          <p:spPr>
            <a:xfrm>
              <a:off x="4726481" y="3500977"/>
              <a:ext cx="1430421" cy="582959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632593" y="4171793"/>
              <a:ext cx="1773445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Assembler reconstructs</a:t>
              </a:r>
            </a:p>
            <a:p>
              <a:r>
                <a:rPr lang="en-US" dirty="0" err="1" smtClean="0"/>
                <a:t>transcriptome</a:t>
              </a:r>
              <a:endParaRPr lang="en-US" dirty="0" smtClean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082800" y="1435100"/>
            <a:ext cx="2037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Transciptome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939192" y="2034632"/>
            <a:ext cx="4042488" cy="542134"/>
            <a:chOff x="431192" y="4257132"/>
            <a:chExt cx="4042488" cy="542134"/>
          </a:xfrm>
        </p:grpSpPr>
        <p:sp>
          <p:nvSpPr>
            <p:cNvPr id="39" name="Rectangle 38"/>
            <p:cNvSpPr/>
            <p:nvPr/>
          </p:nvSpPr>
          <p:spPr>
            <a:xfrm>
              <a:off x="431192" y="4257132"/>
              <a:ext cx="1347496" cy="54213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GGCTTACC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778688" y="4257132"/>
              <a:ext cx="1347496" cy="54213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TATCATTTT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126184" y="4257132"/>
              <a:ext cx="1347496" cy="542134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AAGTAAA</a:t>
              </a:r>
              <a:endParaRPr lang="en-US" sz="16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01092" y="2771232"/>
            <a:ext cx="4042488" cy="542134"/>
            <a:chOff x="431192" y="4257132"/>
            <a:chExt cx="4042488" cy="542134"/>
          </a:xfrm>
        </p:grpSpPr>
        <p:sp>
          <p:nvSpPr>
            <p:cNvPr id="43" name="Rectangle 42"/>
            <p:cNvSpPr/>
            <p:nvPr/>
          </p:nvSpPr>
          <p:spPr>
            <a:xfrm>
              <a:off x="431192" y="4257132"/>
              <a:ext cx="1347496" cy="54213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GGCTTACC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778688" y="4257132"/>
              <a:ext cx="1347496" cy="54213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TATCATTTT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126184" y="4257132"/>
              <a:ext cx="1347496" cy="542134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AAGTAAA</a:t>
              </a:r>
              <a:endParaRPr lang="en-US" sz="1600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949033" y="3596732"/>
            <a:ext cx="2694992" cy="542134"/>
            <a:chOff x="6105233" y="4257132"/>
            <a:chExt cx="2694992" cy="542134"/>
          </a:xfrm>
        </p:grpSpPr>
        <p:sp>
          <p:nvSpPr>
            <p:cNvPr id="47" name="Rectangle 46"/>
            <p:cNvSpPr/>
            <p:nvPr/>
          </p:nvSpPr>
          <p:spPr>
            <a:xfrm>
              <a:off x="6105233" y="4257132"/>
              <a:ext cx="1347496" cy="542134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TCGAGTTC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452729" y="4257132"/>
              <a:ext cx="1347496" cy="542134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AAGTAAA</a:t>
              </a:r>
              <a:endParaRPr lang="en-US" sz="16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961733" y="4320632"/>
            <a:ext cx="2694992" cy="542134"/>
            <a:chOff x="6105233" y="4257132"/>
            <a:chExt cx="2694992" cy="542134"/>
          </a:xfrm>
        </p:grpSpPr>
        <p:sp>
          <p:nvSpPr>
            <p:cNvPr id="50" name="Rectangle 49"/>
            <p:cNvSpPr/>
            <p:nvPr/>
          </p:nvSpPr>
          <p:spPr>
            <a:xfrm>
              <a:off x="6105233" y="4257132"/>
              <a:ext cx="1347496" cy="542134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TCGAGTTC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452729" y="4257132"/>
              <a:ext cx="1347496" cy="542134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AAGTAAA</a:t>
              </a:r>
              <a:endParaRPr lang="en-US" sz="1600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74433" y="5006432"/>
            <a:ext cx="2694992" cy="542134"/>
            <a:chOff x="6105233" y="4257132"/>
            <a:chExt cx="2694992" cy="542134"/>
          </a:xfrm>
        </p:grpSpPr>
        <p:sp>
          <p:nvSpPr>
            <p:cNvPr id="53" name="Rectangle 52"/>
            <p:cNvSpPr/>
            <p:nvPr/>
          </p:nvSpPr>
          <p:spPr>
            <a:xfrm>
              <a:off x="6105233" y="4257132"/>
              <a:ext cx="1347496" cy="542134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TCGAGTTC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452729" y="4257132"/>
              <a:ext cx="1347496" cy="542134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AAGTAAA</a:t>
              </a:r>
              <a:endParaRPr lang="en-US" sz="1600" dirty="0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3987800" y="1964876"/>
            <a:ext cx="674616" cy="635072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92300" y="3606800"/>
            <a:ext cx="1028700" cy="62230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231900" y="4978400"/>
            <a:ext cx="685800" cy="593348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13600" y="5029200"/>
            <a:ext cx="853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AGTAA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93800" y="5778500"/>
            <a:ext cx="706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L=5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7079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 animBg="1"/>
      <p:bldP spid="29" grpId="0" animBg="1"/>
      <p:bldP spid="7" grpId="0"/>
      <p:bldP spid="31" grpId="0" animBg="1"/>
      <p:bldP spid="20" grpId="0" animBg="1"/>
      <p:bldP spid="30" grpId="0" animBg="1"/>
      <p:bldP spid="3" grpId="0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 assembler: </a:t>
            </a:r>
            <a:r>
              <a:rPr lang="en-US" dirty="0" smtClean="0"/>
              <a:t>Shannon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http://</a:t>
            </a:r>
            <a:r>
              <a:rPr lang="en-US" sz="2000" dirty="0" err="1"/>
              <a:t>sreeramkannan.github.io</a:t>
            </a:r>
            <a:r>
              <a:rPr lang="en-US" sz="2000" dirty="0"/>
              <a:t>/Shannon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436" y="1308105"/>
            <a:ext cx="941408" cy="1317970"/>
          </a:xfrm>
          <a:prstGeom prst="rect">
            <a:avLst/>
          </a:prstGeom>
        </p:spPr>
      </p:pic>
      <p:pic>
        <p:nvPicPr>
          <p:cNvPr id="5" name="Picture 4" descr="sreeramkann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543" y="1286459"/>
            <a:ext cx="945893" cy="13377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71337" y="380840"/>
            <a:ext cx="3172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Kannan</a:t>
            </a:r>
            <a:r>
              <a:rPr lang="en-US" sz="1800" dirty="0" smtClean="0"/>
              <a:t>, </a:t>
            </a:r>
            <a:r>
              <a:rPr lang="en-US" sz="1800" dirty="0" err="1" smtClean="0"/>
              <a:t>Pachter</a:t>
            </a:r>
            <a:r>
              <a:rPr lang="en-US" sz="1800" dirty="0" smtClean="0"/>
              <a:t> &amp; T. </a:t>
            </a:r>
          </a:p>
          <a:p>
            <a:r>
              <a:rPr lang="en-US" sz="1800" dirty="0" smtClean="0"/>
              <a:t>Nature Biotech, under review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653092" y="3196619"/>
            <a:ext cx="823718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dirty="0" smtClean="0"/>
              <a:t>Evaluations:</a:t>
            </a:r>
            <a:endParaRPr lang="en-US" dirty="0"/>
          </a:p>
          <a:p>
            <a:pPr marL="0" indent="0" algn="l">
              <a:buNone/>
            </a:pPr>
            <a:endParaRPr lang="en-US" dirty="0"/>
          </a:p>
          <a:p>
            <a:pPr algn="l"/>
            <a:r>
              <a:rPr lang="en-US" dirty="0"/>
              <a:t>135M </a:t>
            </a:r>
            <a:r>
              <a:rPr lang="en-US" dirty="0" err="1"/>
              <a:t>Illumina</a:t>
            </a:r>
            <a:r>
              <a:rPr lang="en-US" dirty="0"/>
              <a:t> </a:t>
            </a:r>
            <a:r>
              <a:rPr lang="en-US" dirty="0" smtClean="0"/>
              <a:t>L = 50 reads </a:t>
            </a:r>
            <a:r>
              <a:rPr lang="en-US" dirty="0"/>
              <a:t>from human embryonic stem cells</a:t>
            </a:r>
            <a:r>
              <a:rPr lang="en-US" sz="1800" dirty="0"/>
              <a:t>.  (Au et al, PNAS 2013</a:t>
            </a:r>
            <a:r>
              <a:rPr lang="en-US" sz="1800" dirty="0" smtClean="0"/>
              <a:t>)</a:t>
            </a:r>
          </a:p>
          <a:p>
            <a:pPr algn="l"/>
            <a:endParaRPr lang="en-US" sz="1800" dirty="0"/>
          </a:p>
          <a:p>
            <a:pPr algn="l"/>
            <a:r>
              <a:rPr lang="en-US" dirty="0"/>
              <a:t>110 </a:t>
            </a:r>
            <a:r>
              <a:rPr lang="en-US" dirty="0" smtClean="0"/>
              <a:t>million </a:t>
            </a:r>
            <a:r>
              <a:rPr lang="en-US" dirty="0" err="1"/>
              <a:t>Illumina</a:t>
            </a:r>
            <a:r>
              <a:rPr lang="en-US" dirty="0"/>
              <a:t> </a:t>
            </a:r>
            <a:r>
              <a:rPr lang="en-US" dirty="0" smtClean="0"/>
              <a:t>L= 101 paired </a:t>
            </a:r>
            <a:r>
              <a:rPr lang="en-US" dirty="0"/>
              <a:t>end reads from the </a:t>
            </a:r>
            <a:r>
              <a:rPr lang="en-US" dirty="0" err="1"/>
              <a:t>Lymphoblastoid</a:t>
            </a:r>
            <a:r>
              <a:rPr lang="en-US" dirty="0"/>
              <a:t> </a:t>
            </a:r>
            <a:r>
              <a:rPr lang="en-US" dirty="0" smtClean="0"/>
              <a:t>cells </a:t>
            </a:r>
            <a:r>
              <a:rPr lang="en-US" dirty="0"/>
              <a:t>in the GM12878 cell line. </a:t>
            </a:r>
            <a:endParaRPr lang="en-US" dirty="0"/>
          </a:p>
          <a:p>
            <a:pPr algn="l"/>
            <a:r>
              <a:rPr lang="en-US" sz="1800" dirty="0" smtClean="0"/>
              <a:t>(</a:t>
            </a:r>
            <a:r>
              <a:rPr lang="en-US" sz="1800" dirty="0" err="1" smtClean="0"/>
              <a:t>Tilgner</a:t>
            </a:r>
            <a:r>
              <a:rPr lang="en-US" sz="1800" dirty="0" smtClean="0"/>
              <a:t> et al, PNAS 2014)</a:t>
            </a:r>
            <a:endParaRPr lang="en-US" sz="1800" dirty="0"/>
          </a:p>
          <a:p>
            <a:pPr algn="l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176235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uiExpand="1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49444" y="60474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79704" y="113430"/>
            <a:ext cx="7943411" cy="804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11278" cy="762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/>
                <a:cs typeface="Arial"/>
              </a:rPr>
              <a:t>Human </a:t>
            </a:r>
            <a:r>
              <a:rPr lang="en-US" dirty="0">
                <a:latin typeface="Arial"/>
                <a:cs typeface="Arial"/>
              </a:rPr>
              <a:t>e</a:t>
            </a:r>
            <a:r>
              <a:rPr lang="en-US" sz="3200" b="1" dirty="0" smtClean="0">
                <a:latin typeface="Arial"/>
                <a:cs typeface="Arial"/>
              </a:rPr>
              <a:t>mbryonic </a:t>
            </a:r>
            <a:r>
              <a:rPr lang="en-US" dirty="0">
                <a:latin typeface="Arial"/>
                <a:cs typeface="Arial"/>
              </a:rPr>
              <a:t>s</a:t>
            </a:r>
            <a:r>
              <a:rPr lang="en-US" sz="3200" b="1" dirty="0" smtClean="0">
                <a:latin typeface="Arial"/>
                <a:cs typeface="Arial"/>
              </a:rPr>
              <a:t>tem </a:t>
            </a:r>
            <a:r>
              <a:rPr lang="en-US" dirty="0" smtClean="0">
                <a:latin typeface="Arial"/>
                <a:cs typeface="Arial"/>
              </a:rPr>
              <a:t>cells dataset</a:t>
            </a:r>
            <a:r>
              <a:rPr lang="en-US" sz="3200" b="1" dirty="0" smtClean="0">
                <a:latin typeface="Arial"/>
                <a:cs typeface="Arial"/>
              </a:rPr>
              <a:t> </a:t>
            </a:r>
            <a:endParaRPr lang="en-US" sz="3200" b="1" dirty="0">
              <a:latin typeface="Arial"/>
              <a:cs typeface="Arial"/>
            </a:endParaRPr>
          </a:p>
        </p:txBody>
      </p:sp>
      <p:pic>
        <p:nvPicPr>
          <p:cNvPr id="10" name="Picture 9" descr="L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09" y="1341025"/>
            <a:ext cx="1229286" cy="347911"/>
          </a:xfrm>
          <a:prstGeom prst="rect">
            <a:avLst/>
          </a:prstGeom>
        </p:spPr>
      </p:pic>
      <p:pic>
        <p:nvPicPr>
          <p:cNvPr id="11" name="Picture 10" descr="L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605" y="1328198"/>
            <a:ext cx="1041369" cy="352228"/>
          </a:xfrm>
          <a:prstGeom prst="rect">
            <a:avLst/>
          </a:prstGeom>
        </p:spPr>
      </p:pic>
      <p:pic>
        <p:nvPicPr>
          <p:cNvPr id="12" name="Picture 11" descr="L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931" y="1315366"/>
            <a:ext cx="923968" cy="349400"/>
          </a:xfrm>
          <a:prstGeom prst="rect">
            <a:avLst/>
          </a:prstGeom>
        </p:spPr>
      </p:pic>
      <p:pic>
        <p:nvPicPr>
          <p:cNvPr id="13" name="Picture 12" descr="L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74" y="1328197"/>
            <a:ext cx="1611059" cy="356292"/>
          </a:xfrm>
          <a:prstGeom prst="rect">
            <a:avLst/>
          </a:prstGeom>
        </p:spPr>
      </p:pic>
      <p:pic>
        <p:nvPicPr>
          <p:cNvPr id="15" name="Picture 14" descr="L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059" y="1379636"/>
            <a:ext cx="2297248" cy="349419"/>
          </a:xfrm>
          <a:prstGeom prst="rect">
            <a:avLst/>
          </a:prstGeom>
        </p:spPr>
      </p:pic>
      <p:pic>
        <p:nvPicPr>
          <p:cNvPr id="18" name="Picture 17" descr="ww_roc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36"/>
            <a:ext cx="9131808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0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49444" y="60474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79704" y="113430"/>
            <a:ext cx="7943411" cy="804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11278" cy="762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 smtClean="0">
                <a:latin typeface="Arial"/>
                <a:cs typeface="Arial"/>
              </a:rPr>
              <a:t>Lymphoblastoid</a:t>
            </a:r>
            <a:r>
              <a:rPr lang="en-US" sz="3200" b="1" dirty="0" smtClean="0">
                <a:latin typeface="Arial"/>
                <a:cs typeface="Arial"/>
              </a:rPr>
              <a:t> dataset</a:t>
            </a:r>
            <a:endParaRPr lang="en-US" sz="3200" b="1" dirty="0">
              <a:latin typeface="Arial"/>
              <a:cs typeface="Arial"/>
            </a:endParaRPr>
          </a:p>
        </p:txBody>
      </p:sp>
      <p:pic>
        <p:nvPicPr>
          <p:cNvPr id="10" name="Picture 9" descr="L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09" y="1341025"/>
            <a:ext cx="1229286" cy="347911"/>
          </a:xfrm>
          <a:prstGeom prst="rect">
            <a:avLst/>
          </a:prstGeom>
        </p:spPr>
      </p:pic>
      <p:pic>
        <p:nvPicPr>
          <p:cNvPr id="11" name="Picture 10" descr="L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605" y="1328198"/>
            <a:ext cx="1041369" cy="352228"/>
          </a:xfrm>
          <a:prstGeom prst="rect">
            <a:avLst/>
          </a:prstGeom>
        </p:spPr>
      </p:pic>
      <p:pic>
        <p:nvPicPr>
          <p:cNvPr id="12" name="Picture 11" descr="L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931" y="1315366"/>
            <a:ext cx="923968" cy="349400"/>
          </a:xfrm>
          <a:prstGeom prst="rect">
            <a:avLst/>
          </a:prstGeom>
        </p:spPr>
      </p:pic>
      <p:pic>
        <p:nvPicPr>
          <p:cNvPr id="13" name="Picture 12" descr="L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74" y="1328197"/>
            <a:ext cx="1611059" cy="356292"/>
          </a:xfrm>
          <a:prstGeom prst="rect">
            <a:avLst/>
          </a:prstGeom>
        </p:spPr>
      </p:pic>
      <p:pic>
        <p:nvPicPr>
          <p:cNvPr id="15" name="Picture 14" descr="L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059" y="1379636"/>
            <a:ext cx="2297248" cy="349419"/>
          </a:xfrm>
          <a:prstGeom prst="rect">
            <a:avLst/>
          </a:prstGeom>
        </p:spPr>
      </p:pic>
      <p:pic>
        <p:nvPicPr>
          <p:cNvPr id="2" name="Picture 1" descr="snyder_roc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196"/>
            <a:ext cx="9144000" cy="456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2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4963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Information and computation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r>
              <a:rPr lang="en-US" dirty="0" smtClean="0"/>
              <a:t>Shannon looked at information limits without computational consideration. 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Yet, </a:t>
            </a:r>
            <a:r>
              <a:rPr lang="en-US" dirty="0" smtClean="0"/>
              <a:t>70 </a:t>
            </a:r>
            <a:r>
              <a:rPr lang="en-US" dirty="0" smtClean="0"/>
              <a:t>years of intense research ultimately reveals </a:t>
            </a:r>
            <a:r>
              <a:rPr lang="en-US" dirty="0" err="1">
                <a:solidFill>
                  <a:srgbClr val="FF0000"/>
                </a:solidFill>
              </a:rPr>
              <a:t>c</a:t>
            </a:r>
            <a:r>
              <a:rPr lang="en-US" dirty="0" err="1" smtClean="0">
                <a:solidFill>
                  <a:srgbClr val="FF0000"/>
                </a:solidFill>
              </a:rPr>
              <a:t>omputationallly</a:t>
            </a:r>
            <a:r>
              <a:rPr lang="en-US" dirty="0" smtClean="0">
                <a:solidFill>
                  <a:srgbClr val="FF0000"/>
                </a:solidFill>
              </a:rPr>
              <a:t> efficient</a:t>
            </a:r>
            <a:r>
              <a:rPr lang="en-US" dirty="0" smtClean="0"/>
              <a:t> coding schemes achieving these limits.</a:t>
            </a:r>
          </a:p>
          <a:p>
            <a:pPr marL="0" indent="0" eaLnBrk="1" hangingPunct="1">
              <a:buNone/>
            </a:pPr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53397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theory is about fundamental limits.</a:t>
            </a:r>
          </a:p>
          <a:p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t is a constructive theory.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It overcomes computationally intractable problems by focusing on tractable instances.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before computation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236" y="1243510"/>
            <a:ext cx="5066312" cy="233829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139849" y="3974606"/>
            <a:ext cx="5061534" cy="1375900"/>
          </a:xfrm>
          <a:prstGeom prst="ellipse">
            <a:avLst/>
          </a:prstGeom>
          <a:solidFill>
            <a:srgbClr val="00CC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What is the information limit for communication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5357427" y="4683363"/>
            <a:ext cx="3720434" cy="992224"/>
          </a:xfrm>
          <a:prstGeom prst="rect">
            <a:avLst/>
          </a:prstGeom>
          <a:noFill/>
          <a:ln w="285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But </a:t>
            </a:r>
            <a:r>
              <a:rPr lang="en-US" dirty="0" smtClean="0"/>
              <a:t>optimal decoding of general codes is NP-hard!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2473675" y="3082544"/>
            <a:ext cx="343934" cy="93931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6449028" y="2745442"/>
            <a:ext cx="978887" cy="169341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127835" y="5482100"/>
            <a:ext cx="5271165" cy="1375900"/>
          </a:xfrm>
          <a:prstGeom prst="ellipse">
            <a:avLst/>
          </a:prstGeom>
          <a:solidFill>
            <a:srgbClr val="00CC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I only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care about problem instances that matter.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1188" y="1627266"/>
            <a:ext cx="162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C.E. Shannon</a:t>
            </a:r>
            <a:endParaRPr lang="en-US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7261047" y="1640493"/>
            <a:ext cx="1377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A.M. Turing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6785483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3999" cy="762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en-US" dirty="0" smtClean="0"/>
              <a:t>eyond communication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Can </a:t>
            </a:r>
            <a:r>
              <a:rPr lang="en-US" dirty="0" smtClean="0">
                <a:solidFill>
                  <a:srgbClr val="FF0000"/>
                </a:solidFill>
              </a:rPr>
              <a:t>information</a:t>
            </a:r>
            <a:r>
              <a:rPr lang="en-US" dirty="0" smtClean="0"/>
              <a:t> be used as a guiding </a:t>
            </a:r>
            <a:r>
              <a:rPr lang="en-US" dirty="0" smtClean="0">
                <a:solidFill>
                  <a:srgbClr val="FF0000"/>
                </a:solidFill>
              </a:rPr>
              <a:t>design</a:t>
            </a:r>
            <a:r>
              <a:rPr lang="en-US" dirty="0" smtClean="0"/>
              <a:t> principle for other problems?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9887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77300" cy="762000"/>
          </a:xfrm>
        </p:spPr>
        <p:txBody>
          <a:bodyPr/>
          <a:lstStyle/>
          <a:p>
            <a:r>
              <a:rPr lang="en-US" dirty="0" smtClean="0"/>
              <a:t>High throughput sequencing revolution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124" y="1258677"/>
            <a:ext cx="6270809" cy="47031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2823" y="6157741"/>
            <a:ext cx="6018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Sequencing = Biochemistry + Computation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3860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Assembly Problem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942948" y="2672486"/>
            <a:ext cx="2597832" cy="753407"/>
            <a:chOff x="1942948" y="2672486"/>
            <a:chExt cx="2597832" cy="753407"/>
          </a:xfrm>
        </p:grpSpPr>
        <p:cxnSp>
          <p:nvCxnSpPr>
            <p:cNvPr id="10" name="Straight Arrow Connector 9"/>
            <p:cNvCxnSpPr/>
            <p:nvPr/>
          </p:nvCxnSpPr>
          <p:spPr>
            <a:xfrm rot="10800000" flipV="1">
              <a:off x="1942948" y="3040198"/>
              <a:ext cx="1425863" cy="282358"/>
            </a:xfrm>
            <a:prstGeom prst="bentConnector3">
              <a:avLst>
                <a:gd name="adj1" fmla="val 99906"/>
              </a:avLst>
            </a:prstGeom>
            <a:ln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3368807" y="2672486"/>
              <a:ext cx="1171973" cy="753407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Shotgun Sequencer</a:t>
              </a:r>
              <a:endParaRPr lang="en-US" sz="1600" dirty="0"/>
            </a:p>
          </p:txBody>
        </p:sp>
      </p:grpSp>
      <p:cxnSp>
        <p:nvCxnSpPr>
          <p:cNvPr id="14" name="Straight Arrow Connector 13"/>
          <p:cNvCxnSpPr>
            <a:stCxn id="17" idx="1"/>
          </p:cNvCxnSpPr>
          <p:nvPr/>
        </p:nvCxnSpPr>
        <p:spPr>
          <a:xfrm flipH="1">
            <a:off x="4533274" y="3049190"/>
            <a:ext cx="2031345" cy="1974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5905417" y="3655429"/>
            <a:ext cx="659202" cy="12531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558BB8"/>
                </a:solidFill>
                <a:effectLst/>
                <a:uLnTx/>
                <a:uFillTx/>
                <a:cs typeface="Calibri"/>
              </a:rPr>
              <a:t>G</a:t>
            </a: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558BB8"/>
                </a:solidFill>
                <a:effectLst/>
                <a:uLnTx/>
                <a:uFillTx/>
                <a:cs typeface="Calibri"/>
              </a:rPr>
              <a:t> C G A T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558BB8"/>
              </a:solidFill>
              <a:effectLst/>
              <a:uLnTx/>
              <a:uFillTx/>
              <a:cs typeface="Calibri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530990" y="3197239"/>
            <a:ext cx="713870" cy="12531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558BB8"/>
                </a:solidFill>
                <a:effectLst/>
                <a:uLnTx/>
                <a:uFillTx/>
                <a:cs typeface="Calibri"/>
              </a:rPr>
              <a:t>A T T C G 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558BB8"/>
              </a:solidFill>
              <a:effectLst/>
              <a:uLnTx/>
              <a:uFillTx/>
              <a:cs typeface="Calibri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388103" y="3459814"/>
            <a:ext cx="657098" cy="11802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558BB8"/>
                </a:solidFill>
                <a:effectLst/>
                <a:uLnTx/>
                <a:uFillTx/>
                <a:cs typeface="Calibri"/>
              </a:rPr>
              <a:t>C</a:t>
            </a: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558BB8"/>
                </a:solidFill>
                <a:effectLst/>
                <a:uLnTx/>
                <a:uFillTx/>
                <a:cs typeface="Calibri"/>
              </a:rPr>
              <a:t> G A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558BB8"/>
                </a:solidFill>
                <a:effectLst/>
                <a:uLnTx/>
                <a:uFillTx/>
                <a:cs typeface="Calibri"/>
              </a:rPr>
              <a:t>T</a:t>
            </a: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558BB8"/>
                </a:solidFill>
                <a:effectLst/>
                <a:uLnTx/>
                <a:uFillTx/>
                <a:cs typeface="Calibri"/>
              </a:rPr>
              <a:t> T 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558BB8"/>
              </a:solidFill>
              <a:effectLst/>
              <a:uLnTx/>
              <a:uFillTx/>
              <a:cs typeface="Calibri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694720" y="3224104"/>
            <a:ext cx="682833" cy="12531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558BB8"/>
                </a:solidFill>
                <a:effectLst/>
                <a:uLnTx/>
                <a:uFillTx/>
                <a:cs typeface="Calibri"/>
              </a:rPr>
              <a:t>T C G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558BB8"/>
                </a:solidFill>
                <a:effectLst/>
                <a:uLnTx/>
                <a:uFillTx/>
                <a:cs typeface="Calibri"/>
              </a:rPr>
              <a:t>C</a:t>
            </a: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558BB8"/>
                </a:solidFill>
                <a:effectLst/>
                <a:uLnTx/>
                <a:uFillTx/>
                <a:cs typeface="Calibri"/>
              </a:rPr>
              <a:t> G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558BB8"/>
              </a:solidFill>
              <a:effectLst/>
              <a:uLnTx/>
              <a:uFillTx/>
              <a:cs typeface="Calibri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781362" y="3873904"/>
            <a:ext cx="713870" cy="12531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558BB8"/>
                </a:solidFill>
                <a:effectLst/>
                <a:uLnTx/>
                <a:uFillTx/>
                <a:cs typeface="Calibri"/>
              </a:rPr>
              <a:t>T T C G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558BB8"/>
                </a:solidFill>
                <a:effectLst/>
                <a:uLnTx/>
                <a:uFillTx/>
                <a:cs typeface="Calibri"/>
              </a:rPr>
              <a:t>C</a:t>
            </a: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558BB8"/>
                </a:solidFill>
                <a:effectLst/>
                <a:uLnTx/>
                <a:uFillTx/>
                <a:cs typeface="Calibri"/>
              </a:rPr>
              <a:t>  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558BB8"/>
              </a:solidFill>
              <a:effectLst/>
              <a:uLnTx/>
              <a:uFillTx/>
              <a:cs typeface="Calibri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679712" y="3899630"/>
            <a:ext cx="682833" cy="12531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558BB8"/>
                </a:solidFill>
                <a:effectLst/>
                <a:uLnTx/>
                <a:uFillTx/>
                <a:cs typeface="Calibri"/>
              </a:rPr>
              <a:t>C A T T C  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558BB8"/>
              </a:solidFill>
              <a:effectLst/>
              <a:uLnTx/>
              <a:uFillTx/>
              <a:cs typeface="Calibri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613148" y="3577835"/>
            <a:ext cx="713870" cy="12531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558BB8"/>
                </a:solidFill>
                <a:effectLst/>
                <a:uLnTx/>
                <a:uFillTx/>
                <a:cs typeface="Calibri"/>
              </a:rPr>
              <a:t>C G C A T  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558BB8"/>
              </a:solidFill>
              <a:effectLst/>
              <a:uLnTx/>
              <a:uFillTx/>
              <a:cs typeface="Calibri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312896" y="4117324"/>
            <a:ext cx="732304" cy="12531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558BB8"/>
                </a:solidFill>
                <a:effectLst/>
                <a:uLnTx/>
                <a:uFillTx/>
                <a:cs typeface="Calibri"/>
              </a:rPr>
              <a:t>A C G C A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564619" y="2672486"/>
            <a:ext cx="1847382" cy="753407"/>
            <a:chOff x="6564619" y="2672486"/>
            <a:chExt cx="1847382" cy="753407"/>
          </a:xfrm>
        </p:grpSpPr>
        <p:sp>
          <p:nvSpPr>
            <p:cNvPr id="17" name="Rectangle 16"/>
            <p:cNvSpPr/>
            <p:nvPr/>
          </p:nvSpPr>
          <p:spPr>
            <a:xfrm>
              <a:off x="6564619" y="2672486"/>
              <a:ext cx="1171973" cy="753407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algn="ctr"/>
              <a:r>
                <a:rPr lang="en-US" sz="1600" dirty="0" smtClean="0"/>
                <a:t>Assembler</a:t>
              </a:r>
              <a:endParaRPr lang="en-US" sz="1600" dirty="0"/>
            </a:p>
          </p:txBody>
        </p:sp>
        <p:cxnSp>
          <p:nvCxnSpPr>
            <p:cNvPr id="118" name="Straight Arrow Connector 117"/>
            <p:cNvCxnSpPr/>
            <p:nvPr/>
          </p:nvCxnSpPr>
          <p:spPr>
            <a:xfrm flipH="1">
              <a:off x="7732762" y="3066255"/>
              <a:ext cx="67923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322948" y="3476202"/>
            <a:ext cx="2771245" cy="766439"/>
            <a:chOff x="322948" y="3476202"/>
            <a:chExt cx="2771245" cy="766439"/>
          </a:xfrm>
        </p:grpSpPr>
        <p:sp>
          <p:nvSpPr>
            <p:cNvPr id="60" name="TextBox 59"/>
            <p:cNvSpPr txBox="1"/>
            <p:nvPr/>
          </p:nvSpPr>
          <p:spPr>
            <a:xfrm>
              <a:off x="782691" y="3491882"/>
              <a:ext cx="2311499" cy="154056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cs typeface="Calibri"/>
                </a:rPr>
                <a:t>A 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libri"/>
                  <a:cs typeface="Calibri"/>
                </a:rPr>
                <a:t>C G 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cs typeface="Calibri"/>
                </a:rPr>
                <a:t>C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libri"/>
                  <a:cs typeface="Calibri"/>
                </a:rPr>
                <a:t> 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cs typeface="Calibri"/>
                </a:rPr>
                <a:t>A 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libri"/>
                  <a:cs typeface="Calibri"/>
                </a:rPr>
                <a:t>T T C G C G A T T 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811558" y="3720836"/>
              <a:ext cx="2282635" cy="521805"/>
              <a:chOff x="110133" y="3640221"/>
              <a:chExt cx="2282635" cy="521805"/>
            </a:xfrm>
          </p:grpSpPr>
          <p:graphicFrame>
            <p:nvGraphicFramePr>
              <p:cNvPr id="43" name="Object 4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114810" y="3865957"/>
              <a:ext cx="298822" cy="2960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650" name="Equation" r:id="rId4" imgW="165100" imgH="165100" progId="Equation.3">
                      <p:embed/>
                    </p:oleObj>
                  </mc:Choice>
                  <mc:Fallback>
                    <p:oleObj name="Equation" r:id="rId4" imgW="165100" imgH="1651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14810" y="3865957"/>
                            <a:ext cx="298822" cy="296069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4" name="Left Brace 43"/>
              <p:cNvSpPr/>
              <p:nvPr/>
            </p:nvSpPr>
            <p:spPr>
              <a:xfrm rot="16200000">
                <a:off x="1153614" y="2596740"/>
                <a:ext cx="195674" cy="2282635"/>
              </a:xfrm>
              <a:prstGeom prst="leftBrace">
                <a:avLst>
                  <a:gd name="adj1" fmla="val 35520"/>
                  <a:gd name="adj2" fmla="val 50000"/>
                </a:avLst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aphicFrame>
          <p:nvGraphicFramePr>
            <p:cNvPr id="47" name="Object 46"/>
            <p:cNvGraphicFramePr>
              <a:graphicFrameLocks noChangeAspect="1"/>
            </p:cNvGraphicFramePr>
            <p:nvPr>
              <p:extLst/>
            </p:nvPr>
          </p:nvGraphicFramePr>
          <p:xfrm>
            <a:off x="322948" y="3476202"/>
            <a:ext cx="353436" cy="227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51" name="Equation" r:id="rId6" imgW="215900" imgH="139700" progId="Equation.3">
                    <p:embed/>
                  </p:oleObj>
                </mc:Choice>
                <mc:Fallback>
                  <p:oleObj name="Equation" r:id="rId6" imgW="215900" imgH="139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948" y="3476202"/>
                          <a:ext cx="353436" cy="227298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15"/>
          <p:cNvGrpSpPr/>
          <p:nvPr/>
        </p:nvGrpSpPr>
        <p:grpSpPr>
          <a:xfrm>
            <a:off x="3715748" y="4992210"/>
            <a:ext cx="2577102" cy="338730"/>
            <a:chOff x="3769995" y="4799170"/>
            <a:chExt cx="2577102" cy="338730"/>
          </a:xfrm>
        </p:grpSpPr>
        <p:sp>
          <p:nvSpPr>
            <p:cNvPr id="42" name="TextBox 41"/>
            <p:cNvSpPr txBox="1"/>
            <p:nvPr/>
          </p:nvSpPr>
          <p:spPr>
            <a:xfrm>
              <a:off x="4185930" y="4940918"/>
              <a:ext cx="2161167" cy="139589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58BB8"/>
                  </a:solidFill>
                  <a:effectLst/>
                  <a:uLnTx/>
                  <a:uFillTx/>
                  <a:cs typeface="Calibri"/>
                </a:rPr>
                <a:t>A C G 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558BB8"/>
                  </a:solidFill>
                  <a:effectLst/>
                  <a:uLnTx/>
                  <a:uFillTx/>
                  <a:cs typeface="Calibri"/>
                </a:rPr>
                <a:t>C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58BB8"/>
                  </a:solidFill>
                  <a:effectLst/>
                  <a:uLnTx/>
                  <a:uFillTx/>
                  <a:cs typeface="Calibri"/>
                </a:rPr>
                <a:t> 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558BB8"/>
                  </a:solidFill>
                  <a:effectLst/>
                  <a:uLnTx/>
                  <a:uFillTx/>
                  <a:cs typeface="Calibri"/>
                </a:rPr>
                <a:t>A 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58BB8"/>
                  </a:solidFill>
                  <a:effectLst/>
                  <a:uLnTx/>
                  <a:uFillTx/>
                  <a:cs typeface="Calibri"/>
                </a:rPr>
                <a:t>T T C G C G A T T 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558BB8"/>
                </a:solidFill>
                <a:effectLst/>
                <a:uLnTx/>
                <a:uFillTx/>
                <a:cs typeface="Calibri"/>
              </a:endParaRPr>
            </a:p>
          </p:txBody>
        </p:sp>
        <p:graphicFrame>
          <p:nvGraphicFramePr>
            <p:cNvPr id="55" name="Object 54"/>
            <p:cNvGraphicFramePr>
              <a:graphicFrameLocks noChangeAspect="1"/>
            </p:cNvGraphicFramePr>
            <p:nvPr>
              <p:extLst/>
            </p:nvPr>
          </p:nvGraphicFramePr>
          <p:xfrm>
            <a:off x="3769995" y="4799170"/>
            <a:ext cx="386534" cy="3387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52" name="Equation" r:id="rId8" imgW="215900" imgH="190500" progId="Equation.3">
                    <p:embed/>
                  </p:oleObj>
                </mc:Choice>
                <mc:Fallback>
                  <p:oleObj name="Equation" r:id="rId8" imgW="2159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9995" y="4799170"/>
                          <a:ext cx="386534" cy="33873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559" b="-15019"/>
          <a:stretch/>
        </p:blipFill>
        <p:spPr>
          <a:xfrm>
            <a:off x="8547114" y="2942306"/>
            <a:ext cx="164569" cy="2356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7639" y="5459768"/>
            <a:ext cx="4572000" cy="1200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l">
              <a:buNone/>
            </a:pPr>
            <a:r>
              <a:rPr lang="en-US" dirty="0"/>
              <a:t>G =</a:t>
            </a:r>
            <a:r>
              <a:rPr lang="en-US" baseline="30000" dirty="0"/>
              <a:t> </a:t>
            </a:r>
            <a:r>
              <a:rPr lang="en-US" dirty="0"/>
              <a:t> 10</a:t>
            </a:r>
            <a:r>
              <a:rPr lang="en-US" baseline="30000" dirty="0"/>
              <a:t>6 </a:t>
            </a:r>
            <a:r>
              <a:rPr lang="en-US" dirty="0"/>
              <a:t>to </a:t>
            </a:r>
            <a:r>
              <a:rPr lang="en-US" dirty="0" smtClean="0"/>
              <a:t>10</a:t>
            </a:r>
            <a:r>
              <a:rPr lang="en-US" baseline="30000" dirty="0" smtClean="0"/>
              <a:t>10</a:t>
            </a:r>
            <a:r>
              <a:rPr lang="en-US" dirty="0" smtClean="0"/>
              <a:t> </a:t>
            </a:r>
          </a:p>
          <a:p>
            <a:pPr marL="0" indent="0" algn="l">
              <a:buNone/>
            </a:pPr>
            <a:r>
              <a:rPr lang="en-US" dirty="0" smtClean="0"/>
              <a:t>N </a:t>
            </a:r>
            <a:r>
              <a:rPr lang="en-US" dirty="0"/>
              <a:t>= </a:t>
            </a:r>
            <a:r>
              <a:rPr lang="en-US" dirty="0" smtClean="0"/>
              <a:t> 10</a:t>
            </a:r>
            <a:r>
              <a:rPr lang="en-US" baseline="30000" dirty="0" smtClean="0"/>
              <a:t>7 </a:t>
            </a:r>
            <a:r>
              <a:rPr lang="en-US" dirty="0"/>
              <a:t>to 10</a:t>
            </a:r>
            <a:r>
              <a:rPr lang="en-US" baseline="30000" dirty="0"/>
              <a:t>9</a:t>
            </a:r>
          </a:p>
          <a:p>
            <a:pPr marL="0" indent="0" algn="l">
              <a:buNone/>
            </a:pPr>
            <a:r>
              <a:rPr lang="en-US" dirty="0"/>
              <a:t>L= </a:t>
            </a:r>
            <a:r>
              <a:rPr lang="en-US" dirty="0" smtClean="0"/>
              <a:t>  10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smtClean="0"/>
              <a:t>10</a:t>
            </a:r>
            <a:r>
              <a:rPr lang="en-US" baseline="30000" dirty="0" smtClean="0"/>
              <a:t>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57583" y="1598974"/>
            <a:ext cx="36916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randomly located reads</a:t>
            </a:r>
          </a:p>
          <a:p>
            <a:r>
              <a:rPr lang="en-US" dirty="0" smtClean="0"/>
              <a:t> of length 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3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0.04862 0.2078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1039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3822E-6 -1.49965E-6 L -0.08193 0.1636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7" y="816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0.02205 0.2173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1085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3437E-6 -4.1981E-6 L -0.03402 0.0627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" y="3124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1777E-6 2.10599E-7 L 0.02205 0.0897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449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-0.11476 0.0388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7" y="1944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-0.12726 -0.0416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72" y="-2083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0.05364 0.1671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1" y="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7" grpId="1"/>
      <p:bldP spid="109" grpId="0"/>
      <p:bldP spid="109" grpId="1"/>
      <p:bldP spid="110" grpId="0"/>
      <p:bldP spid="110" grpId="1"/>
      <p:bldP spid="111" grpId="0"/>
      <p:bldP spid="111" grpId="1"/>
      <p:bldP spid="112" grpId="0"/>
      <p:bldP spid="112" grpId="1"/>
      <p:bldP spid="113" grpId="0"/>
      <p:bldP spid="113" grpId="1"/>
      <p:bldP spid="114" grpId="0"/>
      <p:bldP spid="114" grpId="1"/>
      <p:bldP spid="115" grpId="0"/>
      <p:bldP spid="115" grpId="1"/>
      <p:bldP spid="3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PingFang HK" charset="-120"/>
                <a:cs typeface="PingFang HK" charset="-120"/>
              </a:rPr>
              <a:t>Theory for assembly</a:t>
            </a:r>
            <a:endParaRPr lang="en-US" dirty="0">
              <a:ea typeface="PingFang HK" charset="-120"/>
              <a:cs typeface="PingFang HK" charset="-120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864" y="1967811"/>
            <a:ext cx="4012802" cy="1852062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536654" y="2790731"/>
            <a:ext cx="1990753" cy="1210128"/>
            <a:chOff x="6593352" y="2958680"/>
            <a:chExt cx="1888697" cy="1210128"/>
          </a:xfrm>
        </p:grpSpPr>
        <p:sp>
          <p:nvSpPr>
            <p:cNvPr id="13" name="Rounded Rectangle 12"/>
            <p:cNvSpPr/>
            <p:nvPr/>
          </p:nvSpPr>
          <p:spPr>
            <a:xfrm flipV="1">
              <a:off x="6722930" y="2958680"/>
              <a:ext cx="1705757" cy="1059328"/>
            </a:xfrm>
            <a:custGeom>
              <a:avLst/>
              <a:gdLst>
                <a:gd name="connsiteX0" fmla="*/ 0 w 1705757"/>
                <a:gd name="connsiteY0" fmla="*/ 126954 h 761711"/>
                <a:gd name="connsiteX1" fmla="*/ 126954 w 1705757"/>
                <a:gd name="connsiteY1" fmla="*/ 0 h 761711"/>
                <a:gd name="connsiteX2" fmla="*/ 1578803 w 1705757"/>
                <a:gd name="connsiteY2" fmla="*/ 0 h 761711"/>
                <a:gd name="connsiteX3" fmla="*/ 1705757 w 1705757"/>
                <a:gd name="connsiteY3" fmla="*/ 126954 h 761711"/>
                <a:gd name="connsiteX4" fmla="*/ 1705757 w 1705757"/>
                <a:gd name="connsiteY4" fmla="*/ 634757 h 761711"/>
                <a:gd name="connsiteX5" fmla="*/ 1578803 w 1705757"/>
                <a:gd name="connsiteY5" fmla="*/ 761711 h 761711"/>
                <a:gd name="connsiteX6" fmla="*/ 126954 w 1705757"/>
                <a:gd name="connsiteY6" fmla="*/ 761711 h 761711"/>
                <a:gd name="connsiteX7" fmla="*/ 0 w 1705757"/>
                <a:gd name="connsiteY7" fmla="*/ 634757 h 761711"/>
                <a:gd name="connsiteX8" fmla="*/ 0 w 1705757"/>
                <a:gd name="connsiteY8" fmla="*/ 126954 h 761711"/>
                <a:gd name="connsiteX0" fmla="*/ 0 w 1705757"/>
                <a:gd name="connsiteY0" fmla="*/ 126954 h 762263"/>
                <a:gd name="connsiteX1" fmla="*/ 126954 w 1705757"/>
                <a:gd name="connsiteY1" fmla="*/ 0 h 762263"/>
                <a:gd name="connsiteX2" fmla="*/ 1578803 w 1705757"/>
                <a:gd name="connsiteY2" fmla="*/ 0 h 762263"/>
                <a:gd name="connsiteX3" fmla="*/ 1705757 w 1705757"/>
                <a:gd name="connsiteY3" fmla="*/ 126954 h 762263"/>
                <a:gd name="connsiteX4" fmla="*/ 1705757 w 1705757"/>
                <a:gd name="connsiteY4" fmla="*/ 634757 h 762263"/>
                <a:gd name="connsiteX5" fmla="*/ 1578803 w 1705757"/>
                <a:gd name="connsiteY5" fmla="*/ 761711 h 762263"/>
                <a:gd name="connsiteX6" fmla="*/ 367048 w 1705757"/>
                <a:gd name="connsiteY6" fmla="*/ 762263 h 762263"/>
                <a:gd name="connsiteX7" fmla="*/ 126954 w 1705757"/>
                <a:gd name="connsiteY7" fmla="*/ 761711 h 762263"/>
                <a:gd name="connsiteX8" fmla="*/ 0 w 1705757"/>
                <a:gd name="connsiteY8" fmla="*/ 634757 h 762263"/>
                <a:gd name="connsiteX9" fmla="*/ 0 w 1705757"/>
                <a:gd name="connsiteY9" fmla="*/ 126954 h 762263"/>
                <a:gd name="connsiteX0" fmla="*/ 0 w 1705757"/>
                <a:gd name="connsiteY0" fmla="*/ 126954 h 762263"/>
                <a:gd name="connsiteX1" fmla="*/ 126954 w 1705757"/>
                <a:gd name="connsiteY1" fmla="*/ 0 h 762263"/>
                <a:gd name="connsiteX2" fmla="*/ 1578803 w 1705757"/>
                <a:gd name="connsiteY2" fmla="*/ 0 h 762263"/>
                <a:gd name="connsiteX3" fmla="*/ 1705757 w 1705757"/>
                <a:gd name="connsiteY3" fmla="*/ 126954 h 762263"/>
                <a:gd name="connsiteX4" fmla="*/ 1705757 w 1705757"/>
                <a:gd name="connsiteY4" fmla="*/ 634757 h 762263"/>
                <a:gd name="connsiteX5" fmla="*/ 1578803 w 1705757"/>
                <a:gd name="connsiteY5" fmla="*/ 761711 h 762263"/>
                <a:gd name="connsiteX6" fmla="*/ 637581 w 1705757"/>
                <a:gd name="connsiteY6" fmla="*/ 762263 h 762263"/>
                <a:gd name="connsiteX7" fmla="*/ 367048 w 1705757"/>
                <a:gd name="connsiteY7" fmla="*/ 762263 h 762263"/>
                <a:gd name="connsiteX8" fmla="*/ 126954 w 1705757"/>
                <a:gd name="connsiteY8" fmla="*/ 761711 h 762263"/>
                <a:gd name="connsiteX9" fmla="*/ 0 w 1705757"/>
                <a:gd name="connsiteY9" fmla="*/ 634757 h 762263"/>
                <a:gd name="connsiteX10" fmla="*/ 0 w 1705757"/>
                <a:gd name="connsiteY10" fmla="*/ 126954 h 762263"/>
                <a:gd name="connsiteX0" fmla="*/ 0 w 1705757"/>
                <a:gd name="connsiteY0" fmla="*/ 126954 h 762263"/>
                <a:gd name="connsiteX1" fmla="*/ 126954 w 1705757"/>
                <a:gd name="connsiteY1" fmla="*/ 0 h 762263"/>
                <a:gd name="connsiteX2" fmla="*/ 1578803 w 1705757"/>
                <a:gd name="connsiteY2" fmla="*/ 0 h 762263"/>
                <a:gd name="connsiteX3" fmla="*/ 1705757 w 1705757"/>
                <a:gd name="connsiteY3" fmla="*/ 126954 h 762263"/>
                <a:gd name="connsiteX4" fmla="*/ 1705757 w 1705757"/>
                <a:gd name="connsiteY4" fmla="*/ 634757 h 762263"/>
                <a:gd name="connsiteX5" fmla="*/ 1578803 w 1705757"/>
                <a:gd name="connsiteY5" fmla="*/ 761711 h 762263"/>
                <a:gd name="connsiteX6" fmla="*/ 637581 w 1705757"/>
                <a:gd name="connsiteY6" fmla="*/ 762263 h 762263"/>
                <a:gd name="connsiteX7" fmla="*/ 491493 w 1705757"/>
                <a:gd name="connsiteY7" fmla="*/ 762263 h 762263"/>
                <a:gd name="connsiteX8" fmla="*/ 367048 w 1705757"/>
                <a:gd name="connsiteY8" fmla="*/ 762263 h 762263"/>
                <a:gd name="connsiteX9" fmla="*/ 126954 w 1705757"/>
                <a:gd name="connsiteY9" fmla="*/ 761711 h 762263"/>
                <a:gd name="connsiteX10" fmla="*/ 0 w 1705757"/>
                <a:gd name="connsiteY10" fmla="*/ 634757 h 762263"/>
                <a:gd name="connsiteX11" fmla="*/ 0 w 1705757"/>
                <a:gd name="connsiteY11" fmla="*/ 126954 h 762263"/>
                <a:gd name="connsiteX0" fmla="*/ 0 w 1705757"/>
                <a:gd name="connsiteY0" fmla="*/ 126954 h 1043617"/>
                <a:gd name="connsiteX1" fmla="*/ 126954 w 1705757"/>
                <a:gd name="connsiteY1" fmla="*/ 0 h 1043617"/>
                <a:gd name="connsiteX2" fmla="*/ 1578803 w 1705757"/>
                <a:gd name="connsiteY2" fmla="*/ 0 h 1043617"/>
                <a:gd name="connsiteX3" fmla="*/ 1705757 w 1705757"/>
                <a:gd name="connsiteY3" fmla="*/ 126954 h 1043617"/>
                <a:gd name="connsiteX4" fmla="*/ 1705757 w 1705757"/>
                <a:gd name="connsiteY4" fmla="*/ 634757 h 1043617"/>
                <a:gd name="connsiteX5" fmla="*/ 1578803 w 1705757"/>
                <a:gd name="connsiteY5" fmla="*/ 761711 h 1043617"/>
                <a:gd name="connsiteX6" fmla="*/ 637581 w 1705757"/>
                <a:gd name="connsiteY6" fmla="*/ 762263 h 1043617"/>
                <a:gd name="connsiteX7" fmla="*/ 150622 w 1705757"/>
                <a:gd name="connsiteY7" fmla="*/ 1043617 h 1043617"/>
                <a:gd name="connsiteX8" fmla="*/ 367048 w 1705757"/>
                <a:gd name="connsiteY8" fmla="*/ 762263 h 1043617"/>
                <a:gd name="connsiteX9" fmla="*/ 126954 w 1705757"/>
                <a:gd name="connsiteY9" fmla="*/ 761711 h 1043617"/>
                <a:gd name="connsiteX10" fmla="*/ 0 w 1705757"/>
                <a:gd name="connsiteY10" fmla="*/ 634757 h 1043617"/>
                <a:gd name="connsiteX11" fmla="*/ 0 w 1705757"/>
                <a:gd name="connsiteY11" fmla="*/ 126954 h 1043617"/>
                <a:gd name="connsiteX0" fmla="*/ 0 w 1705757"/>
                <a:gd name="connsiteY0" fmla="*/ 126954 h 1169354"/>
                <a:gd name="connsiteX1" fmla="*/ 126954 w 1705757"/>
                <a:gd name="connsiteY1" fmla="*/ 0 h 1169354"/>
                <a:gd name="connsiteX2" fmla="*/ 1578803 w 1705757"/>
                <a:gd name="connsiteY2" fmla="*/ 0 h 1169354"/>
                <a:gd name="connsiteX3" fmla="*/ 1705757 w 1705757"/>
                <a:gd name="connsiteY3" fmla="*/ 126954 h 1169354"/>
                <a:gd name="connsiteX4" fmla="*/ 1705757 w 1705757"/>
                <a:gd name="connsiteY4" fmla="*/ 634757 h 1169354"/>
                <a:gd name="connsiteX5" fmla="*/ 1578803 w 1705757"/>
                <a:gd name="connsiteY5" fmla="*/ 761711 h 1169354"/>
                <a:gd name="connsiteX6" fmla="*/ 637581 w 1705757"/>
                <a:gd name="connsiteY6" fmla="*/ 762263 h 1169354"/>
                <a:gd name="connsiteX7" fmla="*/ 139801 w 1705757"/>
                <a:gd name="connsiteY7" fmla="*/ 1169354 h 1169354"/>
                <a:gd name="connsiteX8" fmla="*/ 367048 w 1705757"/>
                <a:gd name="connsiteY8" fmla="*/ 762263 h 1169354"/>
                <a:gd name="connsiteX9" fmla="*/ 126954 w 1705757"/>
                <a:gd name="connsiteY9" fmla="*/ 761711 h 1169354"/>
                <a:gd name="connsiteX10" fmla="*/ 0 w 1705757"/>
                <a:gd name="connsiteY10" fmla="*/ 634757 h 1169354"/>
                <a:gd name="connsiteX11" fmla="*/ 0 w 1705757"/>
                <a:gd name="connsiteY11" fmla="*/ 126954 h 116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05757" h="1169354">
                  <a:moveTo>
                    <a:pt x="0" y="126954"/>
                  </a:moveTo>
                  <a:cubicBezTo>
                    <a:pt x="0" y="56839"/>
                    <a:pt x="56839" y="0"/>
                    <a:pt x="126954" y="0"/>
                  </a:cubicBezTo>
                  <a:lnTo>
                    <a:pt x="1578803" y="0"/>
                  </a:lnTo>
                  <a:cubicBezTo>
                    <a:pt x="1648918" y="0"/>
                    <a:pt x="1705757" y="56839"/>
                    <a:pt x="1705757" y="126954"/>
                  </a:cubicBezTo>
                  <a:lnTo>
                    <a:pt x="1705757" y="634757"/>
                  </a:lnTo>
                  <a:cubicBezTo>
                    <a:pt x="1705757" y="704872"/>
                    <a:pt x="1648918" y="761711"/>
                    <a:pt x="1578803" y="761711"/>
                  </a:cubicBezTo>
                  <a:lnTo>
                    <a:pt x="637581" y="762263"/>
                  </a:lnTo>
                  <a:lnTo>
                    <a:pt x="139801" y="1169354"/>
                  </a:lnTo>
                  <a:lnTo>
                    <a:pt x="367048" y="762263"/>
                  </a:lnTo>
                  <a:lnTo>
                    <a:pt x="126954" y="761711"/>
                  </a:lnTo>
                  <a:cubicBezTo>
                    <a:pt x="56839" y="761711"/>
                    <a:pt x="0" y="704872"/>
                    <a:pt x="0" y="634757"/>
                  </a:cubicBezTo>
                  <a:lnTo>
                    <a:pt x="0" y="126954"/>
                  </a:lnTo>
                  <a:close/>
                </a:path>
              </a:pathLst>
            </a:custGeom>
            <a:no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93352" y="3337811"/>
              <a:ext cx="18886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Computation</a:t>
              </a:r>
            </a:p>
          </p:txBody>
        </p:sp>
      </p:grpSp>
      <p:sp>
        <p:nvSpPr>
          <p:cNvPr id="137" name="Content Placeholder 2"/>
          <p:cNvSpPr txBox="1">
            <a:spLocks/>
          </p:cNvSpPr>
          <p:nvPr/>
        </p:nvSpPr>
        <p:spPr>
          <a:xfrm>
            <a:off x="4762998" y="4133773"/>
            <a:ext cx="4490146" cy="257817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Formulate assembly as a combinatorial optimization problem.</a:t>
            </a:r>
          </a:p>
          <a:p>
            <a:pPr marL="365760" lvl="1" indent="0">
              <a:buNone/>
            </a:pPr>
            <a:r>
              <a:rPr lang="en-US" sz="2000" dirty="0" smtClean="0"/>
              <a:t>e.g., Shortest Common Superstring</a:t>
            </a:r>
          </a:p>
          <a:p>
            <a:r>
              <a:rPr lang="en-US" sz="2000" dirty="0" smtClean="0"/>
              <a:t>Typically NP-hard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Heuristics</a:t>
            </a:r>
          </a:p>
        </p:txBody>
      </p:sp>
      <p:grpSp>
        <p:nvGrpSpPr>
          <p:cNvPr id="138" name="Group 137"/>
          <p:cNvGrpSpPr/>
          <p:nvPr/>
        </p:nvGrpSpPr>
        <p:grpSpPr>
          <a:xfrm>
            <a:off x="184945" y="3007948"/>
            <a:ext cx="2119689" cy="854287"/>
            <a:chOff x="6820286" y="3327968"/>
            <a:chExt cx="1871080" cy="854287"/>
          </a:xfrm>
        </p:grpSpPr>
        <p:sp>
          <p:nvSpPr>
            <p:cNvPr id="139" name="Rounded Rectangle 12"/>
            <p:cNvSpPr/>
            <p:nvPr/>
          </p:nvSpPr>
          <p:spPr>
            <a:xfrm flipH="1" flipV="1">
              <a:off x="6844751" y="3327968"/>
              <a:ext cx="1846615" cy="690040"/>
            </a:xfrm>
            <a:custGeom>
              <a:avLst/>
              <a:gdLst>
                <a:gd name="connsiteX0" fmla="*/ 0 w 1705757"/>
                <a:gd name="connsiteY0" fmla="*/ 126954 h 761711"/>
                <a:gd name="connsiteX1" fmla="*/ 126954 w 1705757"/>
                <a:gd name="connsiteY1" fmla="*/ 0 h 761711"/>
                <a:gd name="connsiteX2" fmla="*/ 1578803 w 1705757"/>
                <a:gd name="connsiteY2" fmla="*/ 0 h 761711"/>
                <a:gd name="connsiteX3" fmla="*/ 1705757 w 1705757"/>
                <a:gd name="connsiteY3" fmla="*/ 126954 h 761711"/>
                <a:gd name="connsiteX4" fmla="*/ 1705757 w 1705757"/>
                <a:gd name="connsiteY4" fmla="*/ 634757 h 761711"/>
                <a:gd name="connsiteX5" fmla="*/ 1578803 w 1705757"/>
                <a:gd name="connsiteY5" fmla="*/ 761711 h 761711"/>
                <a:gd name="connsiteX6" fmla="*/ 126954 w 1705757"/>
                <a:gd name="connsiteY6" fmla="*/ 761711 h 761711"/>
                <a:gd name="connsiteX7" fmla="*/ 0 w 1705757"/>
                <a:gd name="connsiteY7" fmla="*/ 634757 h 761711"/>
                <a:gd name="connsiteX8" fmla="*/ 0 w 1705757"/>
                <a:gd name="connsiteY8" fmla="*/ 126954 h 761711"/>
                <a:gd name="connsiteX0" fmla="*/ 0 w 1705757"/>
                <a:gd name="connsiteY0" fmla="*/ 126954 h 762263"/>
                <a:gd name="connsiteX1" fmla="*/ 126954 w 1705757"/>
                <a:gd name="connsiteY1" fmla="*/ 0 h 762263"/>
                <a:gd name="connsiteX2" fmla="*/ 1578803 w 1705757"/>
                <a:gd name="connsiteY2" fmla="*/ 0 h 762263"/>
                <a:gd name="connsiteX3" fmla="*/ 1705757 w 1705757"/>
                <a:gd name="connsiteY3" fmla="*/ 126954 h 762263"/>
                <a:gd name="connsiteX4" fmla="*/ 1705757 w 1705757"/>
                <a:gd name="connsiteY4" fmla="*/ 634757 h 762263"/>
                <a:gd name="connsiteX5" fmla="*/ 1578803 w 1705757"/>
                <a:gd name="connsiteY5" fmla="*/ 761711 h 762263"/>
                <a:gd name="connsiteX6" fmla="*/ 367048 w 1705757"/>
                <a:gd name="connsiteY6" fmla="*/ 762263 h 762263"/>
                <a:gd name="connsiteX7" fmla="*/ 126954 w 1705757"/>
                <a:gd name="connsiteY7" fmla="*/ 761711 h 762263"/>
                <a:gd name="connsiteX8" fmla="*/ 0 w 1705757"/>
                <a:gd name="connsiteY8" fmla="*/ 634757 h 762263"/>
                <a:gd name="connsiteX9" fmla="*/ 0 w 1705757"/>
                <a:gd name="connsiteY9" fmla="*/ 126954 h 762263"/>
                <a:gd name="connsiteX0" fmla="*/ 0 w 1705757"/>
                <a:gd name="connsiteY0" fmla="*/ 126954 h 762263"/>
                <a:gd name="connsiteX1" fmla="*/ 126954 w 1705757"/>
                <a:gd name="connsiteY1" fmla="*/ 0 h 762263"/>
                <a:gd name="connsiteX2" fmla="*/ 1578803 w 1705757"/>
                <a:gd name="connsiteY2" fmla="*/ 0 h 762263"/>
                <a:gd name="connsiteX3" fmla="*/ 1705757 w 1705757"/>
                <a:gd name="connsiteY3" fmla="*/ 126954 h 762263"/>
                <a:gd name="connsiteX4" fmla="*/ 1705757 w 1705757"/>
                <a:gd name="connsiteY4" fmla="*/ 634757 h 762263"/>
                <a:gd name="connsiteX5" fmla="*/ 1578803 w 1705757"/>
                <a:gd name="connsiteY5" fmla="*/ 761711 h 762263"/>
                <a:gd name="connsiteX6" fmla="*/ 637581 w 1705757"/>
                <a:gd name="connsiteY6" fmla="*/ 762263 h 762263"/>
                <a:gd name="connsiteX7" fmla="*/ 367048 w 1705757"/>
                <a:gd name="connsiteY7" fmla="*/ 762263 h 762263"/>
                <a:gd name="connsiteX8" fmla="*/ 126954 w 1705757"/>
                <a:gd name="connsiteY8" fmla="*/ 761711 h 762263"/>
                <a:gd name="connsiteX9" fmla="*/ 0 w 1705757"/>
                <a:gd name="connsiteY9" fmla="*/ 634757 h 762263"/>
                <a:gd name="connsiteX10" fmla="*/ 0 w 1705757"/>
                <a:gd name="connsiteY10" fmla="*/ 126954 h 762263"/>
                <a:gd name="connsiteX0" fmla="*/ 0 w 1705757"/>
                <a:gd name="connsiteY0" fmla="*/ 126954 h 762263"/>
                <a:gd name="connsiteX1" fmla="*/ 126954 w 1705757"/>
                <a:gd name="connsiteY1" fmla="*/ 0 h 762263"/>
                <a:gd name="connsiteX2" fmla="*/ 1578803 w 1705757"/>
                <a:gd name="connsiteY2" fmla="*/ 0 h 762263"/>
                <a:gd name="connsiteX3" fmla="*/ 1705757 w 1705757"/>
                <a:gd name="connsiteY3" fmla="*/ 126954 h 762263"/>
                <a:gd name="connsiteX4" fmla="*/ 1705757 w 1705757"/>
                <a:gd name="connsiteY4" fmla="*/ 634757 h 762263"/>
                <a:gd name="connsiteX5" fmla="*/ 1578803 w 1705757"/>
                <a:gd name="connsiteY5" fmla="*/ 761711 h 762263"/>
                <a:gd name="connsiteX6" fmla="*/ 637581 w 1705757"/>
                <a:gd name="connsiteY6" fmla="*/ 762263 h 762263"/>
                <a:gd name="connsiteX7" fmla="*/ 491493 w 1705757"/>
                <a:gd name="connsiteY7" fmla="*/ 762263 h 762263"/>
                <a:gd name="connsiteX8" fmla="*/ 367048 w 1705757"/>
                <a:gd name="connsiteY8" fmla="*/ 762263 h 762263"/>
                <a:gd name="connsiteX9" fmla="*/ 126954 w 1705757"/>
                <a:gd name="connsiteY9" fmla="*/ 761711 h 762263"/>
                <a:gd name="connsiteX10" fmla="*/ 0 w 1705757"/>
                <a:gd name="connsiteY10" fmla="*/ 634757 h 762263"/>
                <a:gd name="connsiteX11" fmla="*/ 0 w 1705757"/>
                <a:gd name="connsiteY11" fmla="*/ 126954 h 762263"/>
                <a:gd name="connsiteX0" fmla="*/ 0 w 1705757"/>
                <a:gd name="connsiteY0" fmla="*/ 126954 h 1043617"/>
                <a:gd name="connsiteX1" fmla="*/ 126954 w 1705757"/>
                <a:gd name="connsiteY1" fmla="*/ 0 h 1043617"/>
                <a:gd name="connsiteX2" fmla="*/ 1578803 w 1705757"/>
                <a:gd name="connsiteY2" fmla="*/ 0 h 1043617"/>
                <a:gd name="connsiteX3" fmla="*/ 1705757 w 1705757"/>
                <a:gd name="connsiteY3" fmla="*/ 126954 h 1043617"/>
                <a:gd name="connsiteX4" fmla="*/ 1705757 w 1705757"/>
                <a:gd name="connsiteY4" fmla="*/ 634757 h 1043617"/>
                <a:gd name="connsiteX5" fmla="*/ 1578803 w 1705757"/>
                <a:gd name="connsiteY5" fmla="*/ 761711 h 1043617"/>
                <a:gd name="connsiteX6" fmla="*/ 637581 w 1705757"/>
                <a:gd name="connsiteY6" fmla="*/ 762263 h 1043617"/>
                <a:gd name="connsiteX7" fmla="*/ 150622 w 1705757"/>
                <a:gd name="connsiteY7" fmla="*/ 1043617 h 1043617"/>
                <a:gd name="connsiteX8" fmla="*/ 367048 w 1705757"/>
                <a:gd name="connsiteY8" fmla="*/ 762263 h 1043617"/>
                <a:gd name="connsiteX9" fmla="*/ 126954 w 1705757"/>
                <a:gd name="connsiteY9" fmla="*/ 761711 h 1043617"/>
                <a:gd name="connsiteX10" fmla="*/ 0 w 1705757"/>
                <a:gd name="connsiteY10" fmla="*/ 634757 h 1043617"/>
                <a:gd name="connsiteX11" fmla="*/ 0 w 1705757"/>
                <a:gd name="connsiteY11" fmla="*/ 126954 h 1043617"/>
                <a:gd name="connsiteX0" fmla="*/ 0 w 1705757"/>
                <a:gd name="connsiteY0" fmla="*/ 126954 h 1169354"/>
                <a:gd name="connsiteX1" fmla="*/ 126954 w 1705757"/>
                <a:gd name="connsiteY1" fmla="*/ 0 h 1169354"/>
                <a:gd name="connsiteX2" fmla="*/ 1578803 w 1705757"/>
                <a:gd name="connsiteY2" fmla="*/ 0 h 1169354"/>
                <a:gd name="connsiteX3" fmla="*/ 1705757 w 1705757"/>
                <a:gd name="connsiteY3" fmla="*/ 126954 h 1169354"/>
                <a:gd name="connsiteX4" fmla="*/ 1705757 w 1705757"/>
                <a:gd name="connsiteY4" fmla="*/ 634757 h 1169354"/>
                <a:gd name="connsiteX5" fmla="*/ 1578803 w 1705757"/>
                <a:gd name="connsiteY5" fmla="*/ 761711 h 1169354"/>
                <a:gd name="connsiteX6" fmla="*/ 637581 w 1705757"/>
                <a:gd name="connsiteY6" fmla="*/ 762263 h 1169354"/>
                <a:gd name="connsiteX7" fmla="*/ 139801 w 1705757"/>
                <a:gd name="connsiteY7" fmla="*/ 1169354 h 1169354"/>
                <a:gd name="connsiteX8" fmla="*/ 367048 w 1705757"/>
                <a:gd name="connsiteY8" fmla="*/ 762263 h 1169354"/>
                <a:gd name="connsiteX9" fmla="*/ 126954 w 1705757"/>
                <a:gd name="connsiteY9" fmla="*/ 761711 h 1169354"/>
                <a:gd name="connsiteX10" fmla="*/ 0 w 1705757"/>
                <a:gd name="connsiteY10" fmla="*/ 634757 h 1169354"/>
                <a:gd name="connsiteX11" fmla="*/ 0 w 1705757"/>
                <a:gd name="connsiteY11" fmla="*/ 126954 h 1169354"/>
                <a:gd name="connsiteX0" fmla="*/ 66188 w 1771945"/>
                <a:gd name="connsiteY0" fmla="*/ 126954 h 972403"/>
                <a:gd name="connsiteX1" fmla="*/ 193142 w 1771945"/>
                <a:gd name="connsiteY1" fmla="*/ 0 h 972403"/>
                <a:gd name="connsiteX2" fmla="*/ 1644991 w 1771945"/>
                <a:gd name="connsiteY2" fmla="*/ 0 h 972403"/>
                <a:gd name="connsiteX3" fmla="*/ 1771945 w 1771945"/>
                <a:gd name="connsiteY3" fmla="*/ 126954 h 972403"/>
                <a:gd name="connsiteX4" fmla="*/ 1771945 w 1771945"/>
                <a:gd name="connsiteY4" fmla="*/ 634757 h 972403"/>
                <a:gd name="connsiteX5" fmla="*/ 1644991 w 1771945"/>
                <a:gd name="connsiteY5" fmla="*/ 761711 h 972403"/>
                <a:gd name="connsiteX6" fmla="*/ 703769 w 1771945"/>
                <a:gd name="connsiteY6" fmla="*/ 762263 h 972403"/>
                <a:gd name="connsiteX7" fmla="*/ 0 w 1771945"/>
                <a:gd name="connsiteY7" fmla="*/ 972403 h 972403"/>
                <a:gd name="connsiteX8" fmla="*/ 433236 w 1771945"/>
                <a:gd name="connsiteY8" fmla="*/ 762263 h 972403"/>
                <a:gd name="connsiteX9" fmla="*/ 193142 w 1771945"/>
                <a:gd name="connsiteY9" fmla="*/ 761711 h 972403"/>
                <a:gd name="connsiteX10" fmla="*/ 66188 w 1771945"/>
                <a:gd name="connsiteY10" fmla="*/ 634757 h 972403"/>
                <a:gd name="connsiteX11" fmla="*/ 66188 w 1771945"/>
                <a:gd name="connsiteY11" fmla="*/ 126954 h 972403"/>
                <a:gd name="connsiteX0" fmla="*/ 0 w 1705757"/>
                <a:gd name="connsiteY0" fmla="*/ 126954 h 762263"/>
                <a:gd name="connsiteX1" fmla="*/ 126954 w 1705757"/>
                <a:gd name="connsiteY1" fmla="*/ 0 h 762263"/>
                <a:gd name="connsiteX2" fmla="*/ 1578803 w 1705757"/>
                <a:gd name="connsiteY2" fmla="*/ 0 h 762263"/>
                <a:gd name="connsiteX3" fmla="*/ 1705757 w 1705757"/>
                <a:gd name="connsiteY3" fmla="*/ 126954 h 762263"/>
                <a:gd name="connsiteX4" fmla="*/ 1705757 w 1705757"/>
                <a:gd name="connsiteY4" fmla="*/ 634757 h 762263"/>
                <a:gd name="connsiteX5" fmla="*/ 1578803 w 1705757"/>
                <a:gd name="connsiteY5" fmla="*/ 761711 h 762263"/>
                <a:gd name="connsiteX6" fmla="*/ 637581 w 1705757"/>
                <a:gd name="connsiteY6" fmla="*/ 762263 h 762263"/>
                <a:gd name="connsiteX7" fmla="*/ 367048 w 1705757"/>
                <a:gd name="connsiteY7" fmla="*/ 762263 h 762263"/>
                <a:gd name="connsiteX8" fmla="*/ 126954 w 1705757"/>
                <a:gd name="connsiteY8" fmla="*/ 761711 h 762263"/>
                <a:gd name="connsiteX9" fmla="*/ 0 w 1705757"/>
                <a:gd name="connsiteY9" fmla="*/ 634757 h 762263"/>
                <a:gd name="connsiteX10" fmla="*/ 0 w 1705757"/>
                <a:gd name="connsiteY10" fmla="*/ 126954 h 762263"/>
                <a:gd name="connsiteX0" fmla="*/ 0 w 1705757"/>
                <a:gd name="connsiteY0" fmla="*/ 126954 h 762263"/>
                <a:gd name="connsiteX1" fmla="*/ 126954 w 1705757"/>
                <a:gd name="connsiteY1" fmla="*/ 0 h 762263"/>
                <a:gd name="connsiteX2" fmla="*/ 1578803 w 1705757"/>
                <a:gd name="connsiteY2" fmla="*/ 0 h 762263"/>
                <a:gd name="connsiteX3" fmla="*/ 1705757 w 1705757"/>
                <a:gd name="connsiteY3" fmla="*/ 126954 h 762263"/>
                <a:gd name="connsiteX4" fmla="*/ 1705757 w 1705757"/>
                <a:gd name="connsiteY4" fmla="*/ 634757 h 762263"/>
                <a:gd name="connsiteX5" fmla="*/ 1578803 w 1705757"/>
                <a:gd name="connsiteY5" fmla="*/ 761711 h 762263"/>
                <a:gd name="connsiteX6" fmla="*/ 637581 w 1705757"/>
                <a:gd name="connsiteY6" fmla="*/ 762263 h 762263"/>
                <a:gd name="connsiteX7" fmla="*/ 126954 w 1705757"/>
                <a:gd name="connsiteY7" fmla="*/ 761711 h 762263"/>
                <a:gd name="connsiteX8" fmla="*/ 0 w 1705757"/>
                <a:gd name="connsiteY8" fmla="*/ 634757 h 762263"/>
                <a:gd name="connsiteX9" fmla="*/ 0 w 1705757"/>
                <a:gd name="connsiteY9" fmla="*/ 126954 h 762263"/>
                <a:gd name="connsiteX0" fmla="*/ 0 w 1705757"/>
                <a:gd name="connsiteY0" fmla="*/ 126954 h 761711"/>
                <a:gd name="connsiteX1" fmla="*/ 126954 w 1705757"/>
                <a:gd name="connsiteY1" fmla="*/ 0 h 761711"/>
                <a:gd name="connsiteX2" fmla="*/ 1578803 w 1705757"/>
                <a:gd name="connsiteY2" fmla="*/ 0 h 761711"/>
                <a:gd name="connsiteX3" fmla="*/ 1705757 w 1705757"/>
                <a:gd name="connsiteY3" fmla="*/ 126954 h 761711"/>
                <a:gd name="connsiteX4" fmla="*/ 1705757 w 1705757"/>
                <a:gd name="connsiteY4" fmla="*/ 634757 h 761711"/>
                <a:gd name="connsiteX5" fmla="*/ 1578803 w 1705757"/>
                <a:gd name="connsiteY5" fmla="*/ 761711 h 761711"/>
                <a:gd name="connsiteX6" fmla="*/ 126954 w 1705757"/>
                <a:gd name="connsiteY6" fmla="*/ 761711 h 761711"/>
                <a:gd name="connsiteX7" fmla="*/ 0 w 1705757"/>
                <a:gd name="connsiteY7" fmla="*/ 634757 h 761711"/>
                <a:gd name="connsiteX8" fmla="*/ 0 w 1705757"/>
                <a:gd name="connsiteY8" fmla="*/ 126954 h 761711"/>
                <a:gd name="connsiteX0" fmla="*/ 0 w 1705757"/>
                <a:gd name="connsiteY0" fmla="*/ 126954 h 761711"/>
                <a:gd name="connsiteX1" fmla="*/ 126954 w 1705757"/>
                <a:gd name="connsiteY1" fmla="*/ 0 h 761711"/>
                <a:gd name="connsiteX2" fmla="*/ 1578803 w 1705757"/>
                <a:gd name="connsiteY2" fmla="*/ 0 h 761711"/>
                <a:gd name="connsiteX3" fmla="*/ 1705757 w 1705757"/>
                <a:gd name="connsiteY3" fmla="*/ 126954 h 761711"/>
                <a:gd name="connsiteX4" fmla="*/ 1705757 w 1705757"/>
                <a:gd name="connsiteY4" fmla="*/ 634757 h 761711"/>
                <a:gd name="connsiteX5" fmla="*/ 1578803 w 1705757"/>
                <a:gd name="connsiteY5" fmla="*/ 761711 h 761711"/>
                <a:gd name="connsiteX6" fmla="*/ 126954 w 1705757"/>
                <a:gd name="connsiteY6" fmla="*/ 761711 h 761711"/>
                <a:gd name="connsiteX7" fmla="*/ 0 w 1705757"/>
                <a:gd name="connsiteY7" fmla="*/ 634757 h 761711"/>
                <a:gd name="connsiteX8" fmla="*/ 3420 w 1705757"/>
                <a:gd name="connsiteY8" fmla="*/ 382749 h 761711"/>
                <a:gd name="connsiteX9" fmla="*/ 0 w 1705757"/>
                <a:gd name="connsiteY9" fmla="*/ 126954 h 761711"/>
                <a:gd name="connsiteX0" fmla="*/ 0 w 1705757"/>
                <a:gd name="connsiteY0" fmla="*/ 126954 h 761711"/>
                <a:gd name="connsiteX1" fmla="*/ 126954 w 1705757"/>
                <a:gd name="connsiteY1" fmla="*/ 0 h 761711"/>
                <a:gd name="connsiteX2" fmla="*/ 1578803 w 1705757"/>
                <a:gd name="connsiteY2" fmla="*/ 0 h 761711"/>
                <a:gd name="connsiteX3" fmla="*/ 1705757 w 1705757"/>
                <a:gd name="connsiteY3" fmla="*/ 126954 h 761711"/>
                <a:gd name="connsiteX4" fmla="*/ 1705757 w 1705757"/>
                <a:gd name="connsiteY4" fmla="*/ 634757 h 761711"/>
                <a:gd name="connsiteX5" fmla="*/ 1578803 w 1705757"/>
                <a:gd name="connsiteY5" fmla="*/ 761711 h 761711"/>
                <a:gd name="connsiteX6" fmla="*/ 126954 w 1705757"/>
                <a:gd name="connsiteY6" fmla="*/ 761711 h 761711"/>
                <a:gd name="connsiteX7" fmla="*/ 0 w 1705757"/>
                <a:gd name="connsiteY7" fmla="*/ 634757 h 761711"/>
                <a:gd name="connsiteX8" fmla="*/ 8183 w 1705757"/>
                <a:gd name="connsiteY8" fmla="*/ 510842 h 761711"/>
                <a:gd name="connsiteX9" fmla="*/ 3420 w 1705757"/>
                <a:gd name="connsiteY9" fmla="*/ 382749 h 761711"/>
                <a:gd name="connsiteX10" fmla="*/ 0 w 1705757"/>
                <a:gd name="connsiteY10" fmla="*/ 126954 h 761711"/>
                <a:gd name="connsiteX0" fmla="*/ 277622 w 1983379"/>
                <a:gd name="connsiteY0" fmla="*/ 126954 h 761711"/>
                <a:gd name="connsiteX1" fmla="*/ 404576 w 1983379"/>
                <a:gd name="connsiteY1" fmla="*/ 0 h 761711"/>
                <a:gd name="connsiteX2" fmla="*/ 1856425 w 1983379"/>
                <a:gd name="connsiteY2" fmla="*/ 0 h 761711"/>
                <a:gd name="connsiteX3" fmla="*/ 1983379 w 1983379"/>
                <a:gd name="connsiteY3" fmla="*/ 126954 h 761711"/>
                <a:gd name="connsiteX4" fmla="*/ 1983379 w 1983379"/>
                <a:gd name="connsiteY4" fmla="*/ 634757 h 761711"/>
                <a:gd name="connsiteX5" fmla="*/ 1856425 w 1983379"/>
                <a:gd name="connsiteY5" fmla="*/ 761711 h 761711"/>
                <a:gd name="connsiteX6" fmla="*/ 404576 w 1983379"/>
                <a:gd name="connsiteY6" fmla="*/ 761711 h 761711"/>
                <a:gd name="connsiteX7" fmla="*/ 277622 w 1983379"/>
                <a:gd name="connsiteY7" fmla="*/ 634757 h 761711"/>
                <a:gd name="connsiteX8" fmla="*/ 0 w 1983379"/>
                <a:gd name="connsiteY8" fmla="*/ 582575 h 761711"/>
                <a:gd name="connsiteX9" fmla="*/ 281042 w 1983379"/>
                <a:gd name="connsiteY9" fmla="*/ 382749 h 761711"/>
                <a:gd name="connsiteX10" fmla="*/ 277622 w 1983379"/>
                <a:gd name="connsiteY10" fmla="*/ 126954 h 761711"/>
                <a:gd name="connsiteX0" fmla="*/ 277622 w 1983379"/>
                <a:gd name="connsiteY0" fmla="*/ 126954 h 761711"/>
                <a:gd name="connsiteX1" fmla="*/ 404576 w 1983379"/>
                <a:gd name="connsiteY1" fmla="*/ 0 h 761711"/>
                <a:gd name="connsiteX2" fmla="*/ 1856425 w 1983379"/>
                <a:gd name="connsiteY2" fmla="*/ 0 h 761711"/>
                <a:gd name="connsiteX3" fmla="*/ 1983379 w 1983379"/>
                <a:gd name="connsiteY3" fmla="*/ 126954 h 761711"/>
                <a:gd name="connsiteX4" fmla="*/ 1983379 w 1983379"/>
                <a:gd name="connsiteY4" fmla="*/ 634757 h 761711"/>
                <a:gd name="connsiteX5" fmla="*/ 1856425 w 1983379"/>
                <a:gd name="connsiteY5" fmla="*/ 761711 h 761711"/>
                <a:gd name="connsiteX6" fmla="*/ 404576 w 1983379"/>
                <a:gd name="connsiteY6" fmla="*/ 761711 h 761711"/>
                <a:gd name="connsiteX7" fmla="*/ 277622 w 1983379"/>
                <a:gd name="connsiteY7" fmla="*/ 634757 h 761711"/>
                <a:gd name="connsiteX8" fmla="*/ 0 w 1983379"/>
                <a:gd name="connsiteY8" fmla="*/ 582575 h 761711"/>
                <a:gd name="connsiteX9" fmla="*/ 276278 w 1983379"/>
                <a:gd name="connsiteY9" fmla="*/ 413491 h 761711"/>
                <a:gd name="connsiteX10" fmla="*/ 277622 w 1983379"/>
                <a:gd name="connsiteY10" fmla="*/ 126954 h 761711"/>
                <a:gd name="connsiteX0" fmla="*/ 277622 w 1983379"/>
                <a:gd name="connsiteY0" fmla="*/ 126954 h 761711"/>
                <a:gd name="connsiteX1" fmla="*/ 404576 w 1983379"/>
                <a:gd name="connsiteY1" fmla="*/ 0 h 761711"/>
                <a:gd name="connsiteX2" fmla="*/ 1856425 w 1983379"/>
                <a:gd name="connsiteY2" fmla="*/ 0 h 761711"/>
                <a:gd name="connsiteX3" fmla="*/ 1983379 w 1983379"/>
                <a:gd name="connsiteY3" fmla="*/ 126954 h 761711"/>
                <a:gd name="connsiteX4" fmla="*/ 1983379 w 1983379"/>
                <a:gd name="connsiteY4" fmla="*/ 634757 h 761711"/>
                <a:gd name="connsiteX5" fmla="*/ 1856425 w 1983379"/>
                <a:gd name="connsiteY5" fmla="*/ 761711 h 761711"/>
                <a:gd name="connsiteX6" fmla="*/ 404576 w 1983379"/>
                <a:gd name="connsiteY6" fmla="*/ 761711 h 761711"/>
                <a:gd name="connsiteX7" fmla="*/ 277622 w 1983379"/>
                <a:gd name="connsiteY7" fmla="*/ 634757 h 761711"/>
                <a:gd name="connsiteX8" fmla="*/ 166720 w 1983379"/>
                <a:gd name="connsiteY8" fmla="*/ 613316 h 761711"/>
                <a:gd name="connsiteX9" fmla="*/ 0 w 1983379"/>
                <a:gd name="connsiteY9" fmla="*/ 582575 h 761711"/>
                <a:gd name="connsiteX10" fmla="*/ 276278 w 1983379"/>
                <a:gd name="connsiteY10" fmla="*/ 413491 h 761711"/>
                <a:gd name="connsiteX11" fmla="*/ 277622 w 1983379"/>
                <a:gd name="connsiteY11" fmla="*/ 126954 h 761711"/>
                <a:gd name="connsiteX0" fmla="*/ 277622 w 1983379"/>
                <a:gd name="connsiteY0" fmla="*/ 126954 h 761711"/>
                <a:gd name="connsiteX1" fmla="*/ 404576 w 1983379"/>
                <a:gd name="connsiteY1" fmla="*/ 0 h 761711"/>
                <a:gd name="connsiteX2" fmla="*/ 1856425 w 1983379"/>
                <a:gd name="connsiteY2" fmla="*/ 0 h 761711"/>
                <a:gd name="connsiteX3" fmla="*/ 1983379 w 1983379"/>
                <a:gd name="connsiteY3" fmla="*/ 126954 h 761711"/>
                <a:gd name="connsiteX4" fmla="*/ 1983379 w 1983379"/>
                <a:gd name="connsiteY4" fmla="*/ 634757 h 761711"/>
                <a:gd name="connsiteX5" fmla="*/ 1856425 w 1983379"/>
                <a:gd name="connsiteY5" fmla="*/ 761711 h 761711"/>
                <a:gd name="connsiteX6" fmla="*/ 404576 w 1983379"/>
                <a:gd name="connsiteY6" fmla="*/ 761711 h 761711"/>
                <a:gd name="connsiteX7" fmla="*/ 277622 w 1983379"/>
                <a:gd name="connsiteY7" fmla="*/ 634757 h 761711"/>
                <a:gd name="connsiteX8" fmla="*/ 271516 w 1983379"/>
                <a:gd name="connsiteY8" fmla="*/ 562079 h 761711"/>
                <a:gd name="connsiteX9" fmla="*/ 0 w 1983379"/>
                <a:gd name="connsiteY9" fmla="*/ 582575 h 761711"/>
                <a:gd name="connsiteX10" fmla="*/ 276278 w 1983379"/>
                <a:gd name="connsiteY10" fmla="*/ 413491 h 761711"/>
                <a:gd name="connsiteX11" fmla="*/ 277622 w 1983379"/>
                <a:gd name="connsiteY11" fmla="*/ 126954 h 761711"/>
                <a:gd name="connsiteX0" fmla="*/ 433394 w 2139151"/>
                <a:gd name="connsiteY0" fmla="*/ 126954 h 761711"/>
                <a:gd name="connsiteX1" fmla="*/ 560348 w 2139151"/>
                <a:gd name="connsiteY1" fmla="*/ 0 h 761711"/>
                <a:gd name="connsiteX2" fmla="*/ 2012197 w 2139151"/>
                <a:gd name="connsiteY2" fmla="*/ 0 h 761711"/>
                <a:gd name="connsiteX3" fmla="*/ 2139151 w 2139151"/>
                <a:gd name="connsiteY3" fmla="*/ 126954 h 761711"/>
                <a:gd name="connsiteX4" fmla="*/ 2139151 w 2139151"/>
                <a:gd name="connsiteY4" fmla="*/ 634757 h 761711"/>
                <a:gd name="connsiteX5" fmla="*/ 2012197 w 2139151"/>
                <a:gd name="connsiteY5" fmla="*/ 761711 h 761711"/>
                <a:gd name="connsiteX6" fmla="*/ 560348 w 2139151"/>
                <a:gd name="connsiteY6" fmla="*/ 761711 h 761711"/>
                <a:gd name="connsiteX7" fmla="*/ 433394 w 2139151"/>
                <a:gd name="connsiteY7" fmla="*/ 634757 h 761711"/>
                <a:gd name="connsiteX8" fmla="*/ 427288 w 2139151"/>
                <a:gd name="connsiteY8" fmla="*/ 562079 h 761711"/>
                <a:gd name="connsiteX9" fmla="*/ 0 w 2139151"/>
                <a:gd name="connsiteY9" fmla="*/ 567731 h 761711"/>
                <a:gd name="connsiteX10" fmla="*/ 432050 w 2139151"/>
                <a:gd name="connsiteY10" fmla="*/ 413491 h 761711"/>
                <a:gd name="connsiteX11" fmla="*/ 433394 w 2139151"/>
                <a:gd name="connsiteY11" fmla="*/ 126954 h 76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39151" h="761711">
                  <a:moveTo>
                    <a:pt x="433394" y="126954"/>
                  </a:moveTo>
                  <a:cubicBezTo>
                    <a:pt x="433394" y="56839"/>
                    <a:pt x="490233" y="0"/>
                    <a:pt x="560348" y="0"/>
                  </a:cubicBezTo>
                  <a:lnTo>
                    <a:pt x="2012197" y="0"/>
                  </a:lnTo>
                  <a:cubicBezTo>
                    <a:pt x="2082312" y="0"/>
                    <a:pt x="2139151" y="56839"/>
                    <a:pt x="2139151" y="126954"/>
                  </a:cubicBezTo>
                  <a:lnTo>
                    <a:pt x="2139151" y="634757"/>
                  </a:lnTo>
                  <a:cubicBezTo>
                    <a:pt x="2139151" y="704872"/>
                    <a:pt x="2082312" y="761711"/>
                    <a:pt x="2012197" y="761711"/>
                  </a:cubicBezTo>
                  <a:lnTo>
                    <a:pt x="560348" y="761711"/>
                  </a:lnTo>
                  <a:cubicBezTo>
                    <a:pt x="490233" y="761711"/>
                    <a:pt x="433394" y="704872"/>
                    <a:pt x="433394" y="634757"/>
                  </a:cubicBezTo>
                  <a:lnTo>
                    <a:pt x="427288" y="562079"/>
                  </a:lnTo>
                  <a:lnTo>
                    <a:pt x="0" y="567731"/>
                  </a:lnTo>
                  <a:lnTo>
                    <a:pt x="432050" y="413491"/>
                  </a:lnTo>
                  <a:lnTo>
                    <a:pt x="433394" y="126954"/>
                  </a:lnTo>
                  <a:close/>
                </a:path>
              </a:pathLst>
            </a:custGeom>
            <a:no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en-US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6820286" y="3351258"/>
              <a:ext cx="15373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Information</a:t>
              </a:r>
              <a:endParaRPr lang="en-US" dirty="0"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4668253" y="4082318"/>
            <a:ext cx="4265126" cy="2523755"/>
          </a:xfrm>
          <a:prstGeom prst="roundRect">
            <a:avLst>
              <a:gd name="adj" fmla="val 7509"/>
            </a:avLst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2563" marR="0" lvl="0" indent="-1825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 smtClean="0">
              <a:solidFill>
                <a:schemeClr val="dk1"/>
              </a:solidFill>
            </a:endParaRPr>
          </a:p>
        </p:txBody>
      </p:sp>
      <p:sp>
        <p:nvSpPr>
          <p:cNvPr id="160" name="Content Placeholder 2"/>
          <p:cNvSpPr txBox="1">
            <a:spLocks/>
          </p:cNvSpPr>
          <p:nvPr/>
        </p:nvSpPr>
        <p:spPr>
          <a:xfrm>
            <a:off x="307949" y="4262847"/>
            <a:ext cx="3989731" cy="234322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1150" indent="-311150"/>
            <a:r>
              <a:rPr lang="en-US" sz="2000" dirty="0" smtClean="0"/>
              <a:t>How much data is required for unambiguous reconstruction?</a:t>
            </a:r>
          </a:p>
          <a:p>
            <a:pPr marL="311150" indent="-311150"/>
            <a:endParaRPr lang="en-US" sz="1800" dirty="0" smtClean="0"/>
          </a:p>
          <a:p>
            <a:pPr marL="311150" indent="-311150"/>
            <a:r>
              <a:rPr lang="en-US" sz="2000" dirty="0" smtClean="0"/>
              <a:t>Can answering thus question help “</a:t>
            </a:r>
            <a:r>
              <a:rPr lang="en-US" sz="2000" dirty="0"/>
              <a:t>avoid” NP-hardness</a:t>
            </a:r>
            <a:r>
              <a:rPr lang="en-US" sz="2000" dirty="0" smtClean="0"/>
              <a:t>?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283330" y="4136086"/>
            <a:ext cx="4265126" cy="2523755"/>
            <a:chOff x="4668253" y="4082318"/>
            <a:chExt cx="4265126" cy="2523755"/>
          </a:xfrm>
        </p:grpSpPr>
        <p:sp>
          <p:nvSpPr>
            <p:cNvPr id="47" name="Rounded Rectangle 46"/>
            <p:cNvSpPr/>
            <p:nvPr/>
          </p:nvSpPr>
          <p:spPr>
            <a:xfrm>
              <a:off x="4668253" y="4082318"/>
              <a:ext cx="4265126" cy="2523755"/>
            </a:xfrm>
            <a:prstGeom prst="roundRect">
              <a:avLst>
                <a:gd name="adj" fmla="val 7509"/>
              </a:avLst>
            </a:prstGeom>
            <a:no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2563" marR="0" lvl="0" indent="-1825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lang="en-US" dirty="0" smtClean="0">
                <a:solidFill>
                  <a:schemeClr val="dk1"/>
                </a:solidFill>
              </a:endParaRPr>
            </a:p>
          </p:txBody>
        </p:sp>
        <p:sp>
          <p:nvSpPr>
            <p:cNvPr id="48" name="Rectangle 20"/>
            <p:cNvSpPr/>
            <p:nvPr/>
          </p:nvSpPr>
          <p:spPr>
            <a:xfrm>
              <a:off x="7433015" y="4100798"/>
              <a:ext cx="324759" cy="83643"/>
            </a:xfrm>
            <a:custGeom>
              <a:avLst/>
              <a:gdLst>
                <a:gd name="connsiteX0" fmla="*/ 0 w 317203"/>
                <a:gd name="connsiteY0" fmla="*/ 0 h 503190"/>
                <a:gd name="connsiteX1" fmla="*/ 317203 w 317203"/>
                <a:gd name="connsiteY1" fmla="*/ 0 h 503190"/>
                <a:gd name="connsiteX2" fmla="*/ 317203 w 317203"/>
                <a:gd name="connsiteY2" fmla="*/ 503190 h 503190"/>
                <a:gd name="connsiteX3" fmla="*/ 0 w 317203"/>
                <a:gd name="connsiteY3" fmla="*/ 503190 h 503190"/>
                <a:gd name="connsiteX4" fmla="*/ 0 w 317203"/>
                <a:gd name="connsiteY4" fmla="*/ 0 h 503190"/>
                <a:gd name="connsiteX0" fmla="*/ 317203 w 408643"/>
                <a:gd name="connsiteY0" fmla="*/ 0 h 503190"/>
                <a:gd name="connsiteX1" fmla="*/ 317203 w 408643"/>
                <a:gd name="connsiteY1" fmla="*/ 503190 h 503190"/>
                <a:gd name="connsiteX2" fmla="*/ 0 w 408643"/>
                <a:gd name="connsiteY2" fmla="*/ 503190 h 503190"/>
                <a:gd name="connsiteX3" fmla="*/ 0 w 408643"/>
                <a:gd name="connsiteY3" fmla="*/ 0 h 503190"/>
                <a:gd name="connsiteX4" fmla="*/ 408643 w 408643"/>
                <a:gd name="connsiteY4" fmla="*/ 91440 h 503190"/>
                <a:gd name="connsiteX0" fmla="*/ 317203 w 317203"/>
                <a:gd name="connsiteY0" fmla="*/ 0 h 503190"/>
                <a:gd name="connsiteX1" fmla="*/ 317203 w 317203"/>
                <a:gd name="connsiteY1" fmla="*/ 503190 h 503190"/>
                <a:gd name="connsiteX2" fmla="*/ 0 w 317203"/>
                <a:gd name="connsiteY2" fmla="*/ 503190 h 503190"/>
                <a:gd name="connsiteX3" fmla="*/ 0 w 317203"/>
                <a:gd name="connsiteY3" fmla="*/ 0 h 50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203" h="503190">
                  <a:moveTo>
                    <a:pt x="317203" y="0"/>
                  </a:moveTo>
                  <a:lnTo>
                    <a:pt x="317203" y="503190"/>
                  </a:lnTo>
                  <a:lnTo>
                    <a:pt x="0" y="50319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2563" indent="-182563">
                <a:spcAft>
                  <a:spcPts val="400"/>
                </a:spcAft>
                <a:buFont typeface="Arial" charset="0"/>
                <a:buChar char="•"/>
              </a:pPr>
              <a:endParaRPr lang="en-US">
                <a:solidFill>
                  <a:schemeClr val="dk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163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0" y="80963"/>
            <a:ext cx="8329613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Key challenge: repeats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126727" y="1468205"/>
            <a:ext cx="2722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MU Bright Roman"/>
                <a:ea typeface="CMU Bright Roman"/>
                <a:cs typeface="CMU Bright Roman"/>
              </a:rPr>
              <a:t>easier jigsaw puzzle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6919" y="1411395"/>
            <a:ext cx="2801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MU Bright Roman"/>
                <a:ea typeface="CMU Bright Roman"/>
                <a:cs typeface="CMU Bright Roman"/>
              </a:rPr>
              <a:t>harder jigsaw puzzle </a:t>
            </a:r>
          </a:p>
        </p:txBody>
      </p:sp>
      <p:pic>
        <p:nvPicPr>
          <p:cNvPr id="39940" name="Picture 2"/>
          <p:cNvPicPr>
            <a:picLocks noChangeAspect="1"/>
          </p:cNvPicPr>
          <p:nvPr/>
        </p:nvPicPr>
        <p:blipFill>
          <a:blip r:embed="rId2"/>
          <a:srcRect l="33514"/>
          <a:stretch>
            <a:fillRect/>
          </a:stretch>
        </p:blipFill>
        <p:spPr bwMode="auto">
          <a:xfrm>
            <a:off x="356433" y="2082405"/>
            <a:ext cx="3411537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3725" y="2038967"/>
            <a:ext cx="4418013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90350" y="5927297"/>
            <a:ext cx="7934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</a:t>
            </a:r>
            <a:r>
              <a:rPr lang="en-US" dirty="0" smtClean="0">
                <a:solidFill>
                  <a:srgbClr val="FF0000"/>
                </a:solidFill>
              </a:rPr>
              <a:t>exactly</a:t>
            </a:r>
            <a:r>
              <a:rPr lang="en-US" dirty="0" smtClean="0"/>
              <a:t> do the infor</a:t>
            </a:r>
            <a:r>
              <a:rPr lang="en-US" dirty="0"/>
              <a:t>m</a:t>
            </a:r>
            <a:r>
              <a:rPr lang="en-US" dirty="0" smtClean="0"/>
              <a:t>ation limits depend on repeats?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0" y="2629648"/>
            <a:ext cx="522941" cy="418353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44263" y="2361124"/>
            <a:ext cx="522941" cy="418353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5967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9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407"/>
  <p:tag name="DEFAULTHEIGHT" val="356"/>
  <p:tag name="DEFAULTDISPLAYSOURCE" val="\documentclass{article}\pagestyle{empty}&#10;\begin{document}&#10;&#10;\end{document}&#10;"/>
  <p:tag name="EMBEDFONTS" val="0"/>
  <p:tag name="FIRSTDTSE@C02N4KYTG08T3PP7" val="558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heme/theme1.xml><?xml version="1.0" encoding="utf-8"?>
<a:theme xmlns:a="http://schemas.openxmlformats.org/drawingml/2006/main" name="JobTalk3">
  <a:themeElements>
    <a:clrScheme name="">
      <a:dk1>
        <a:srgbClr val="000000"/>
      </a:dk1>
      <a:lt1>
        <a:srgbClr val="FFCC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E2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JobTalk3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JobTalk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Talk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Talk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Talk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Talk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Talk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Talk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137336</TotalTime>
  <Words>1304</Words>
  <Application>Microsoft Macintosh PowerPoint</Application>
  <PresentationFormat>On-screen Show (4:3)</PresentationFormat>
  <Paragraphs>492</Paragraphs>
  <Slides>30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JobTalk3</vt:lpstr>
      <vt:lpstr>Equation</vt:lpstr>
      <vt:lpstr>  Science of Information: Case Studies in DNA and RNA assembly</vt:lpstr>
      <vt:lpstr>History</vt:lpstr>
      <vt:lpstr>Information and computation</vt:lpstr>
      <vt:lpstr>Information before computation</vt:lpstr>
      <vt:lpstr> Beyond communication </vt:lpstr>
      <vt:lpstr>High throughput sequencing revolution</vt:lpstr>
      <vt:lpstr>DNA Assembly Problem</vt:lpstr>
      <vt:lpstr>Theory for assembly</vt:lpstr>
      <vt:lpstr>Key challenge: repeats </vt:lpstr>
      <vt:lpstr>Data-driven information limit</vt:lpstr>
      <vt:lpstr>Lower bound: interleaved repeats</vt:lpstr>
      <vt:lpstr>Lower bound: triple repeats</vt:lpstr>
      <vt:lpstr>Approaching the limit</vt:lpstr>
      <vt:lpstr>Approaching the limit</vt:lpstr>
      <vt:lpstr>How well does a greedy algorithm do?</vt:lpstr>
      <vt:lpstr>Insights from Information limit</vt:lpstr>
      <vt:lpstr>Insights from information limit</vt:lpstr>
      <vt:lpstr>Insights from information limit</vt:lpstr>
      <vt:lpstr>Not-so-greedy algorithm</vt:lpstr>
      <vt:lpstr>Not-so-greedy: performance guarantee </vt:lpstr>
      <vt:lpstr>Not-so-greedy: near optimality for Chr 19</vt:lpstr>
      <vt:lpstr>GAGE Benchmark Datasets</vt:lpstr>
      <vt:lpstr>From NP-hard to linear time</vt:lpstr>
      <vt:lpstr>Long-read assembler: HINGE</vt:lpstr>
      <vt:lpstr>From DNA to RNA</vt:lpstr>
      <vt:lpstr>RNA-Seq assembly</vt:lpstr>
      <vt:lpstr>RNA assembler: Shannon </vt:lpstr>
      <vt:lpstr>Human embryonic stem cells dataset </vt:lpstr>
      <vt:lpstr>Lymphoblastoid dataset</vt:lpstr>
      <vt:lpstr>Conclusion </vt:lpstr>
    </vt:vector>
  </TitlesOfParts>
  <Company>Caltech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Massimo Franceschetti</dc:creator>
  <cp:lastModifiedBy>David Tse</cp:lastModifiedBy>
  <cp:revision>828</cp:revision>
  <dcterms:created xsi:type="dcterms:W3CDTF">2002-06-19T17:04:49Z</dcterms:created>
  <dcterms:modified xsi:type="dcterms:W3CDTF">2016-12-19T16:32:21Z</dcterms:modified>
</cp:coreProperties>
</file>